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0"/>
  </p:notesMasterIdLst>
  <p:sldIdLst>
    <p:sldId id="256" r:id="rId2"/>
    <p:sldId id="258" r:id="rId3"/>
    <p:sldId id="259" r:id="rId4"/>
    <p:sldId id="262" r:id="rId5"/>
    <p:sldId id="267" r:id="rId6"/>
    <p:sldId id="260" r:id="rId7"/>
    <p:sldId id="310" r:id="rId8"/>
    <p:sldId id="311" r:id="rId9"/>
    <p:sldId id="312" r:id="rId10"/>
    <p:sldId id="313" r:id="rId11"/>
    <p:sldId id="277" r:id="rId12"/>
    <p:sldId id="314" r:id="rId13"/>
    <p:sldId id="266" r:id="rId14"/>
    <p:sldId id="315" r:id="rId15"/>
    <p:sldId id="316" r:id="rId16"/>
    <p:sldId id="273" r:id="rId17"/>
    <p:sldId id="261" r:id="rId18"/>
    <p:sldId id="280" r:id="rId19"/>
  </p:sldIdLst>
  <p:sldSz cx="9144000" cy="5143500" type="screen16x9"/>
  <p:notesSz cx="6858000" cy="9144000"/>
  <p:embeddedFontLst>
    <p:embeddedFont>
      <p:font typeface="Overpass Black" panose="020B0604020202020204" charset="0"/>
      <p:bold r:id="rId21"/>
      <p:boldItalic r:id="rId22"/>
    </p:embeddedFont>
    <p:embeddedFont>
      <p:font typeface="Roboto" panose="020B0604020202020204" charset="0"/>
      <p:regular r:id="rId23"/>
      <p:bold r:id="rId24"/>
      <p:italic r:id="rId25"/>
      <p:boldItalic r:id="rId26"/>
    </p:embeddedFont>
    <p:embeddedFont>
      <p:font typeface="Fira Sans Extra Condensed Medium" panose="020B0604020202020204" charset="0"/>
      <p:regular r:id="rId27"/>
      <p:bold r:id="rId28"/>
      <p:italic r:id="rId29"/>
      <p:boldItalic r:id="rId30"/>
    </p:embeddedFont>
    <p:embeddedFont>
      <p:font typeface="Open Sans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D7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636E66-E7F7-45BE-9B2F-6673ED0E38D1}">
  <a:tblStyle styleId="{A9636E66-E7F7-45BE-9B2F-6673ED0E38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516" y="-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47932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Google Shape;2650;ga7274a1822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1" name="Google Shape;2651;ga7274a1822_0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a7274a1822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a7274a1822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53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ga8768f9383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6" name="Google Shape;2286;ga8768f9383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87896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33569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ga7274a1822_0_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6" name="Google Shape;2576;ga7274a1822_0_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ga75a9251e8_1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5" name="Google Shape;2715;ga75a9251e8_1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a7274a1822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a7274a1822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ga7274a1822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0" name="Google Shape;2190;ga7274a1822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ga7274a1822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2" name="Google Shape;2332;ga7274a1822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7274a1822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7274a1822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9081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7703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a7274a1822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a7274a1822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9825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6"/>
          <p:cNvSpPr txBox="1">
            <a:spLocks noGrp="1"/>
          </p:cNvSpPr>
          <p:nvPr>
            <p:ph type="subTitle" idx="1"/>
          </p:nvPr>
        </p:nvSpPr>
        <p:spPr>
          <a:xfrm>
            <a:off x="544025" y="3120381"/>
            <a:ext cx="22860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39" name="Google Shape;1539;p26"/>
          <p:cNvSpPr txBox="1">
            <a:spLocks noGrp="1"/>
          </p:cNvSpPr>
          <p:nvPr>
            <p:ph type="subTitle" idx="2"/>
          </p:nvPr>
        </p:nvSpPr>
        <p:spPr>
          <a:xfrm>
            <a:off x="544025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0" name="Google Shape;1540;p26"/>
          <p:cNvSpPr txBox="1">
            <a:spLocks noGrp="1"/>
          </p:cNvSpPr>
          <p:nvPr>
            <p:ph type="subTitle" idx="3"/>
          </p:nvPr>
        </p:nvSpPr>
        <p:spPr>
          <a:xfrm>
            <a:off x="3147280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41" name="Google Shape;1541;p26"/>
          <p:cNvSpPr txBox="1">
            <a:spLocks noGrp="1"/>
          </p:cNvSpPr>
          <p:nvPr>
            <p:ph type="subTitle" idx="4"/>
          </p:nvPr>
        </p:nvSpPr>
        <p:spPr>
          <a:xfrm>
            <a:off x="323803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2" name="Google Shape;1542;p26"/>
          <p:cNvSpPr txBox="1">
            <a:spLocks noGrp="1"/>
          </p:cNvSpPr>
          <p:nvPr>
            <p:ph type="subTitle" idx="5"/>
          </p:nvPr>
        </p:nvSpPr>
        <p:spPr>
          <a:xfrm>
            <a:off x="5784651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43" name="Google Shape;1543;p26"/>
          <p:cNvSpPr txBox="1">
            <a:spLocks noGrp="1"/>
          </p:cNvSpPr>
          <p:nvPr>
            <p:ph type="subTitle" idx="6"/>
          </p:nvPr>
        </p:nvSpPr>
        <p:spPr>
          <a:xfrm>
            <a:off x="587540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4" name="Google Shape;1544;p26"/>
          <p:cNvSpPr txBox="1">
            <a:spLocks noGrp="1"/>
          </p:cNvSpPr>
          <p:nvPr>
            <p:ph type="title" hasCustomPrompt="1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5" name="Google Shape;1545;p26"/>
          <p:cNvSpPr txBox="1">
            <a:spLocks noGrp="1"/>
          </p:cNvSpPr>
          <p:nvPr>
            <p:ph type="title" idx="7" hasCustomPrompt="1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6" name="Google Shape;1546;p26"/>
          <p:cNvSpPr txBox="1">
            <a:spLocks noGrp="1"/>
          </p:cNvSpPr>
          <p:nvPr>
            <p:ph type="title" idx="8" hasCustomPrompt="1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pic>
        <p:nvPicPr>
          <p:cNvPr id="1547" name="Google Shape;1547;p2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8" name="Google Shape;1548;p26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549" name="Google Shape;1549;p2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84" name="Google Shape;1584;p2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4990199" flipH="1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2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4990199" flipH="1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26"/>
          <p:cNvSpPr txBox="1">
            <a:spLocks noGrp="1"/>
          </p:cNvSpPr>
          <p:nvPr>
            <p:ph type="ctrTitle" idx="9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587" name="Google Shape;1587;p26"/>
          <p:cNvSpPr/>
          <p:nvPr/>
        </p:nvSpPr>
        <p:spPr>
          <a:xfrm rot="-2136675">
            <a:off x="7291512" y="4066884"/>
            <a:ext cx="2264977" cy="21657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"/>
          <p:cNvSpPr txBox="1">
            <a:spLocks noGrp="1"/>
          </p:cNvSpPr>
          <p:nvPr>
            <p:ph type="title" idx="2" hasCustomPrompt="1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1012962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8"/>
          <p:cNvPicPr preferRelativeResize="0"/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 rot="-10162003" flipH="1">
            <a:off x="301118" y="56641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8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rot="10800000" flipH="1">
            <a:off x="2309117" y="4"/>
            <a:ext cx="6114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8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8962532">
            <a:off x="7553885" y="2352524"/>
            <a:ext cx="1462806" cy="350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8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8"/>
          <p:cNvSpPr/>
          <p:nvPr/>
        </p:nvSpPr>
        <p:spPr>
          <a:xfrm rot="-6681487">
            <a:off x="8044372" y="2590906"/>
            <a:ext cx="2265023" cy="2165778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5" name="Google Shape;465;p8"/>
          <p:cNvGrpSpPr/>
          <p:nvPr/>
        </p:nvGrpSpPr>
        <p:grpSpPr>
          <a:xfrm rot="8100046">
            <a:off x="-12030" y="3450661"/>
            <a:ext cx="1344367" cy="1995327"/>
            <a:chOff x="272875" y="1527563"/>
            <a:chExt cx="255950" cy="455000"/>
          </a:xfrm>
        </p:grpSpPr>
        <p:sp>
          <p:nvSpPr>
            <p:cNvPr id="466" name="Google Shape;466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502" name="Google Shape;502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7" name="Google Shape;537;p8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5400000">
            <a:off x="1054424" y="-334421"/>
            <a:ext cx="447463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39" name="Google Shape;539;p8"/>
          <p:cNvSpPr/>
          <p:nvPr/>
        </p:nvSpPr>
        <p:spPr>
          <a:xfrm rot="231922" flipH="1">
            <a:off x="-1189243" y="-346558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414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>
            <a:spLocks noGrp="1"/>
          </p:cNvSpPr>
          <p:nvPr>
            <p:ph type="subTitle" idx="1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9"/>
          <p:cNvSpPr txBox="1">
            <a:spLocks noGrp="1"/>
          </p:cNvSpPr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43" name="Google Shape;543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 rot="-2569776">
            <a:off x="7774946" y="-1017900"/>
            <a:ext cx="2265043" cy="216579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5" name="Google Shape;545;p9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546" name="Google Shape;546;p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1" name="Google Shape;581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1538275" flipH="1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-7120613" flipH="1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>
            <a:spLocks noGrp="1"/>
          </p:cNvSpPr>
          <p:nvPr>
            <p:ph type="title" hasCustomPrompt="1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2" hasCustomPrompt="1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3" hasCustomPrompt="1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4" hasCustomPrompt="1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5" hasCustomPrompt="1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6" hasCustomPrompt="1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>
            <a:spLocks noGrp="1"/>
          </p:cNvSpPr>
          <p:nvPr>
            <p:ph type="ctrTitle" idx="7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ctrTitle" idx="8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7" name="Google Shape;717;p13"/>
          <p:cNvSpPr txBox="1">
            <a:spLocks noGrp="1"/>
          </p:cNvSpPr>
          <p:nvPr>
            <p:ph type="subTitle" idx="9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0" name="Google Shape;720;p13"/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3"/>
          <p:cNvSpPr txBox="1">
            <a:spLocks noGrp="1"/>
          </p:cNvSpPr>
          <p:nvPr>
            <p:ph type="ctrTitle" idx="15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2" name="Google Shape;722;p13"/>
          <p:cNvSpPr txBox="1">
            <a:spLocks noGrp="1"/>
          </p:cNvSpPr>
          <p:nvPr>
            <p:ph type="subTitle" idx="16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3"/>
          <p:cNvSpPr txBox="1">
            <a:spLocks noGrp="1"/>
          </p:cNvSpPr>
          <p:nvPr>
            <p:ph type="ctrTitle" idx="17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4" name="Google Shape;724;p13"/>
          <p:cNvSpPr txBox="1">
            <a:spLocks noGrp="1"/>
          </p:cNvSpPr>
          <p:nvPr>
            <p:ph type="subTitle" idx="18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3"/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6" name="Google Shape;726;p13"/>
          <p:cNvSpPr txBox="1">
            <a:spLocks noGrp="1"/>
          </p:cNvSpPr>
          <p:nvPr>
            <p:ph type="subTitle" idx="20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13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p1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31" name="Google Shape;731;p1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66" name="Google Shape;766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4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1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2" name="Google Shape;772;p15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773" name="Google Shape;773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08" name="Google Shape;808;p1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0" name="Google Shape;810;p15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811" name="Google Shape;811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6" name="Google Shape;846;p15"/>
          <p:cNvSpPr/>
          <p:nvPr/>
        </p:nvSpPr>
        <p:spPr>
          <a:xfrm rot="3011561">
            <a:off x="8384437" y="-796490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1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1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6" name="Google Shape;1016;p19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017" name="Google Shape;1017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52" name="Google Shape;1052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6814727" flipH="1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4" name="Google Shape;1054;p19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055" name="Google Shape;1055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0" name="Google Shape;1090;p19"/>
          <p:cNvSpPr txBox="1">
            <a:spLocks noGrp="1"/>
          </p:cNvSpPr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1" name="Google Shape;1091;p19"/>
          <p:cNvSpPr txBox="1">
            <a:spLocks noGrp="1"/>
          </p:cNvSpPr>
          <p:nvPr>
            <p:ph type="subTitle" idx="1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2" name="Google Shape;1092;p19"/>
          <p:cNvSpPr txBox="1">
            <a:spLocks noGrp="1"/>
          </p:cNvSpPr>
          <p:nvPr>
            <p:ph type="title" idx="2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3" name="Google Shape;1093;p19"/>
          <p:cNvSpPr txBox="1">
            <a:spLocks noGrp="1"/>
          </p:cNvSpPr>
          <p:nvPr>
            <p:ph type="subTitle" idx="3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4" name="Google Shape;1094;p19"/>
          <p:cNvSpPr txBox="1">
            <a:spLocks noGrp="1"/>
          </p:cNvSpPr>
          <p:nvPr>
            <p:ph type="title" idx="4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5" name="Google Shape;1095;p19"/>
          <p:cNvSpPr txBox="1">
            <a:spLocks noGrp="1"/>
          </p:cNvSpPr>
          <p:nvPr>
            <p:ph type="subTitle" idx="5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6" name="Google Shape;1096;p19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BLANK_1_1_1_1_1"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2" name="Google Shape;1362;p23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363" name="Google Shape;1363;p2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8" name="Google Shape;1398;p2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4990199" flipH="1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2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4990199" flipH="1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23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401" name="Google Shape;1401;p23"/>
          <p:cNvSpPr/>
          <p:nvPr/>
        </p:nvSpPr>
        <p:spPr>
          <a:xfrm rot="231922" flipH="1">
            <a:off x="7473457" y="-6437207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2" name="Google Shape;1402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7272347" y="3430567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3" name="Google Shape;1403;p23"/>
          <p:cNvGrpSpPr/>
          <p:nvPr/>
        </p:nvGrpSpPr>
        <p:grpSpPr>
          <a:xfrm rot="-8099954">
            <a:off x="8454323" y="4128852"/>
            <a:ext cx="1344367" cy="1995327"/>
            <a:chOff x="272875" y="1527563"/>
            <a:chExt cx="255950" cy="455000"/>
          </a:xfrm>
        </p:grpSpPr>
        <p:sp>
          <p:nvSpPr>
            <p:cNvPr id="1404" name="Google Shape;1404;p2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1"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5"/>
          <p:cNvSpPr txBox="1">
            <a:spLocks noGrp="1"/>
          </p:cNvSpPr>
          <p:nvPr>
            <p:ph type="subTitle" idx="1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5" name="Google Shape;1495;p25"/>
          <p:cNvSpPr txBox="1">
            <a:spLocks noGrp="1"/>
          </p:cNvSpPr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496" name="Google Shape;1496;p2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8" name="Google Shape;1498;p25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499" name="Google Shape;1499;p2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4" name="Google Shape;1534;p25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5" name="Google Shape;1535;p2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25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59" r:id="rId4"/>
    <p:sldLayoutId id="2147483660" r:id="rId5"/>
    <p:sldLayoutId id="2147483661" r:id="rId6"/>
    <p:sldLayoutId id="2147483665" r:id="rId7"/>
    <p:sldLayoutId id="2147483669" r:id="rId8"/>
    <p:sldLayoutId id="2147483671" r:id="rId9"/>
    <p:sldLayoutId id="2147483672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4" r:id="rId16"/>
    <p:sldLayoutId id="2147483685" r:id="rId17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Google Shape;2125;p3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38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38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808450" y="290385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38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b="1" dirty="0">
                <a:latin typeface="Roboto" panose="02000000000000000000" pitchFamily="2" charset="0"/>
                <a:ea typeface="Roboto" panose="02000000000000000000" pitchFamily="2" charset="0"/>
              </a:rPr>
              <a:t>XÂY DỰNG WEBSITE QUẢN LÝ VÀ BÁN HÀNG HOA TƯƠI</a:t>
            </a:r>
            <a:endParaRPr sz="43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29" name="Google Shape;2129;p38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Sinh viên thực hiện: </a:t>
            </a:r>
            <a:r>
              <a:rPr lang="en" sz="1800" b="1" dirty="0"/>
              <a:t>PHÙNG VIẾT TÙNG</a:t>
            </a:r>
            <a:r>
              <a:rPr lang="en" sz="1800" dirty="0"/>
              <a:t/>
            </a:r>
            <a:br>
              <a:rPr lang="en" sz="1800" dirty="0"/>
            </a:br>
            <a:r>
              <a:rPr lang="en" sz="1800" dirty="0"/>
              <a:t>Giáo viên hướng dẫn: </a:t>
            </a:r>
            <a:r>
              <a:rPr lang="en" sz="1800" b="1" dirty="0"/>
              <a:t>Đại úy, GV, ThS NGUYỄN KIM THANH</a:t>
            </a:r>
            <a:endParaRPr sz="1800" b="1" dirty="0"/>
          </a:p>
        </p:txBody>
      </p:sp>
      <p:sp>
        <p:nvSpPr>
          <p:cNvPr id="2130" name="Google Shape;2130;p38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8153400" y="4569474"/>
            <a:ext cx="536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1/18</a:t>
            </a:r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5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Mô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hình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cơ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sở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dữ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liệu</a:t>
            </a:r>
            <a:endParaRPr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image41.png">
            <a:extLst>
              <a:ext uri="{FF2B5EF4-FFF2-40B4-BE49-F238E27FC236}">
                <a16:creationId xmlns:a16="http://schemas.microsoft.com/office/drawing/2014/main" id="{BC90C906-B3E3-4BAA-BEF2-EE0446C2412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618035" y="950824"/>
            <a:ext cx="5569944" cy="3939227"/>
          </a:xfrm>
          <a:prstGeom prst="rect">
            <a:avLst/>
          </a:prstGeom>
          <a:ln/>
        </p:spPr>
      </p:pic>
      <p:sp>
        <p:nvSpPr>
          <p:cNvPr id="4" name="TextBox 3"/>
          <p:cNvSpPr txBox="1"/>
          <p:nvPr/>
        </p:nvSpPr>
        <p:spPr>
          <a:xfrm>
            <a:off x="8001000" y="4569474"/>
            <a:ext cx="689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10/18</a:t>
            </a:r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556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p59"/>
          <p:cNvSpPr txBox="1">
            <a:spLocks noGrp="1"/>
          </p:cNvSpPr>
          <p:nvPr>
            <p:ph type="subTitle" idx="4294967295"/>
          </p:nvPr>
        </p:nvSpPr>
        <p:spPr>
          <a:xfrm>
            <a:off x="6037474" y="1878199"/>
            <a:ext cx="13839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</a:rPr>
              <a:t>Organic Search</a:t>
            </a:r>
            <a:endParaRPr sz="1200" b="1" dirty="0">
              <a:solidFill>
                <a:schemeClr val="lt1"/>
              </a:solidFill>
            </a:endParaRPr>
          </a:p>
        </p:txBody>
      </p:sp>
      <p:pic>
        <p:nvPicPr>
          <p:cNvPr id="38" name="Google Shape;3483;p71">
            <a:extLst>
              <a:ext uri="{FF2B5EF4-FFF2-40B4-BE49-F238E27FC236}">
                <a16:creationId xmlns:a16="http://schemas.microsoft.com/office/drawing/2014/main" id="{D9FC3ADD-94FC-4B9F-BF1D-CE7A6071C8F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721185">
            <a:off x="4787639" y="-1765551"/>
            <a:ext cx="1541983" cy="558764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5040EB0-DBBA-4F48-9126-780F11DBB2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3625" y="712577"/>
            <a:ext cx="4174466" cy="577800"/>
          </a:xfrm>
        </p:spPr>
        <p:txBody>
          <a:bodyPr/>
          <a:lstStyle/>
          <a:p>
            <a:r>
              <a:rPr lang="en-US" sz="3200" b="1" dirty="0" err="1">
                <a:latin typeface="Roboto" panose="02000000000000000000" pitchFamily="2" charset="0"/>
                <a:ea typeface="Roboto" panose="02000000000000000000" pitchFamily="2" charset="0"/>
              </a:rPr>
              <a:t>Công</a:t>
            </a:r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b="1" dirty="0" err="1">
                <a:latin typeface="Roboto" panose="02000000000000000000" pitchFamily="2" charset="0"/>
                <a:ea typeface="Roboto" panose="02000000000000000000" pitchFamily="2" charset="0"/>
              </a:rPr>
              <a:t>nghệ</a:t>
            </a:r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b="1" dirty="0" err="1">
                <a:latin typeface="Roboto" panose="02000000000000000000" pitchFamily="2" charset="0"/>
                <a:ea typeface="Roboto" panose="02000000000000000000" pitchFamily="2" charset="0"/>
              </a:rPr>
              <a:t>sử</a:t>
            </a:r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b="1" dirty="0" err="1">
                <a:latin typeface="Roboto" panose="02000000000000000000" pitchFamily="2" charset="0"/>
                <a:ea typeface="Roboto" panose="02000000000000000000" pitchFamily="2" charset="0"/>
              </a:rPr>
              <a:t>dụng</a:t>
            </a:r>
            <a:endParaRPr lang="en-US" sz="3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4A49A02-AE4A-4630-B60B-4E5F9EE73D1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85" y="1756992"/>
            <a:ext cx="5304100" cy="2285619"/>
          </a:xfrm>
          <a:prstGeom prst="rect">
            <a:avLst/>
          </a:prstGeom>
        </p:spPr>
      </p:pic>
      <p:pic>
        <p:nvPicPr>
          <p:cNvPr id="29" name="Google Shape;2398;p51">
            <a:extLst>
              <a:ext uri="{FF2B5EF4-FFF2-40B4-BE49-F238E27FC236}">
                <a16:creationId xmlns:a16="http://schemas.microsoft.com/office/drawing/2014/main" id="{8F3EA197-C1B8-4E30-BCE1-2B74B1A34FD7}"/>
              </a:ext>
            </a:extLst>
          </p:cNvPr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rot="21189376" flipH="1">
            <a:off x="5772765" y="2556982"/>
            <a:ext cx="2616201" cy="7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2399;p51">
            <a:extLst>
              <a:ext uri="{FF2B5EF4-FFF2-40B4-BE49-F238E27FC236}">
                <a16:creationId xmlns:a16="http://schemas.microsoft.com/office/drawing/2014/main" id="{F8A4ECF4-37BA-4622-8AD1-8570A9DA9A55}"/>
              </a:ext>
            </a:extLst>
          </p:cNvPr>
          <p:cNvPicPr preferRelativeResize="0"/>
          <p:nvPr/>
        </p:nvPicPr>
        <p:blipFill>
          <a:blip r:embed="rId6">
            <a:alphaModFix amt="52000"/>
          </a:blip>
          <a:stretch>
            <a:fillRect/>
          </a:stretch>
        </p:blipFill>
        <p:spPr>
          <a:xfrm rot="-531200" flipH="1">
            <a:off x="5772764" y="3468718"/>
            <a:ext cx="2616201" cy="7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2400;p51">
            <a:extLst>
              <a:ext uri="{FF2B5EF4-FFF2-40B4-BE49-F238E27FC236}">
                <a16:creationId xmlns:a16="http://schemas.microsoft.com/office/drawing/2014/main" id="{43F02E50-5037-45F9-9653-B3E9126CD035}"/>
              </a:ext>
            </a:extLst>
          </p:cNvPr>
          <p:cNvPicPr preferRelativeResize="0"/>
          <p:nvPr/>
        </p:nvPicPr>
        <p:blipFill>
          <a:blip r:embed="rId7">
            <a:alphaModFix amt="52000"/>
          </a:blip>
          <a:stretch>
            <a:fillRect/>
          </a:stretch>
        </p:blipFill>
        <p:spPr>
          <a:xfrm rot="-460491" flipH="1">
            <a:off x="5781199" y="1723105"/>
            <a:ext cx="2616199" cy="7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2336;p49">
            <a:extLst>
              <a:ext uri="{FF2B5EF4-FFF2-40B4-BE49-F238E27FC236}">
                <a16:creationId xmlns:a16="http://schemas.microsoft.com/office/drawing/2014/main" id="{6415E533-DFF4-4366-B874-1480923177A6}"/>
              </a:ext>
            </a:extLst>
          </p:cNvPr>
          <p:cNvSpPr/>
          <p:nvPr/>
        </p:nvSpPr>
        <p:spPr>
          <a:xfrm>
            <a:off x="4255743" y="2035474"/>
            <a:ext cx="4174466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800" i="0" u="none" strike="noStrike" cap="none" dirty="0">
              <a:solidFill>
                <a:schemeClr val="dk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verpass Black"/>
            </a:endParaRPr>
          </a:p>
        </p:txBody>
      </p:sp>
      <p:sp>
        <p:nvSpPr>
          <p:cNvPr id="34" name="Google Shape;2338;p49">
            <a:extLst>
              <a:ext uri="{FF2B5EF4-FFF2-40B4-BE49-F238E27FC236}">
                <a16:creationId xmlns:a16="http://schemas.microsoft.com/office/drawing/2014/main" id="{44E28466-3002-46AF-9492-B40CD2E2790C}"/>
              </a:ext>
            </a:extLst>
          </p:cNvPr>
          <p:cNvSpPr/>
          <p:nvPr/>
        </p:nvSpPr>
        <p:spPr>
          <a:xfrm>
            <a:off x="4237732" y="2931747"/>
            <a:ext cx="4174466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 dirty="0">
              <a:solidFill>
                <a:schemeClr val="dk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verpass Black"/>
            </a:endParaRPr>
          </a:p>
        </p:txBody>
      </p:sp>
      <p:sp>
        <p:nvSpPr>
          <p:cNvPr id="35" name="Google Shape;2340;p49">
            <a:extLst>
              <a:ext uri="{FF2B5EF4-FFF2-40B4-BE49-F238E27FC236}">
                <a16:creationId xmlns:a16="http://schemas.microsoft.com/office/drawing/2014/main" id="{0799C454-761A-4371-9197-AC0CD9449837}"/>
              </a:ext>
            </a:extLst>
          </p:cNvPr>
          <p:cNvSpPr/>
          <p:nvPr/>
        </p:nvSpPr>
        <p:spPr>
          <a:xfrm>
            <a:off x="5733508" y="1803649"/>
            <a:ext cx="295094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verpass Black"/>
              </a:rPr>
              <a:t>Ngôn</a:t>
            </a:r>
            <a:r>
              <a:rPr lang="en-US" sz="1800" b="1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verpass Black"/>
              </a:rPr>
              <a:t> </a:t>
            </a:r>
            <a:r>
              <a:rPr lang="en-US" sz="1800" b="1" dirty="0" err="1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verpass Black"/>
              </a:rPr>
              <a:t>ngữ</a:t>
            </a:r>
            <a:r>
              <a:rPr lang="en-US" sz="1800" b="1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verpass Black"/>
              </a:rPr>
              <a:t> </a:t>
            </a:r>
            <a:r>
              <a:rPr lang="en-US" sz="1800" b="1" dirty="0" err="1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verpass Black"/>
              </a:rPr>
              <a:t>lập</a:t>
            </a:r>
            <a:r>
              <a:rPr lang="en-US" sz="1800" b="1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verpass Black"/>
              </a:rPr>
              <a:t> </a:t>
            </a:r>
            <a:r>
              <a:rPr lang="en-US" sz="1800" b="1" dirty="0" err="1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verpass Black"/>
              </a:rPr>
              <a:t>trình</a:t>
            </a:r>
            <a:r>
              <a:rPr lang="en-US" sz="1800" b="1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verpass Black"/>
              </a:rPr>
              <a:t> </a:t>
            </a:r>
            <a:r>
              <a:rPr lang="en-US" sz="1800" b="1" dirty="0" err="1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verpass Black"/>
              </a:rPr>
              <a:t>Javascript</a:t>
            </a:r>
            <a:endParaRPr sz="1800" b="1" i="0" u="none" strike="noStrike" cap="none" dirty="0">
              <a:solidFill>
                <a:schemeClr val="dk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verpass Black"/>
            </a:endParaRPr>
          </a:p>
        </p:txBody>
      </p:sp>
      <p:sp>
        <p:nvSpPr>
          <p:cNvPr id="36" name="Google Shape;2340;p49">
            <a:extLst>
              <a:ext uri="{FF2B5EF4-FFF2-40B4-BE49-F238E27FC236}">
                <a16:creationId xmlns:a16="http://schemas.microsoft.com/office/drawing/2014/main" id="{6A52381A-8933-4C9A-9F46-93104B69FFD6}"/>
              </a:ext>
            </a:extLst>
          </p:cNvPr>
          <p:cNvSpPr/>
          <p:nvPr/>
        </p:nvSpPr>
        <p:spPr>
          <a:xfrm>
            <a:off x="5733508" y="2582315"/>
            <a:ext cx="3309167" cy="602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verpass Black"/>
              </a:rPr>
              <a:t>Hệ</a:t>
            </a:r>
            <a:r>
              <a:rPr lang="en-US" sz="1800" b="1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verpass Black"/>
              </a:rPr>
              <a:t> </a:t>
            </a:r>
            <a:r>
              <a:rPr lang="en-US" sz="1800" b="1" dirty="0" err="1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verpass Black"/>
              </a:rPr>
              <a:t>quản</a:t>
            </a:r>
            <a:r>
              <a:rPr lang="en-US" sz="1800" b="1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verpass Black"/>
              </a:rPr>
              <a:t> </a:t>
            </a:r>
            <a:r>
              <a:rPr lang="en-US" sz="1800" b="1" dirty="0" err="1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verpass Black"/>
              </a:rPr>
              <a:t>trị</a:t>
            </a:r>
            <a:r>
              <a:rPr lang="en-US" sz="1800" b="1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verpass Black"/>
              </a:rPr>
              <a:t> </a:t>
            </a:r>
            <a:r>
              <a:rPr lang="en-US" sz="1800" b="1" dirty="0" err="1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verpass Black"/>
              </a:rPr>
              <a:t>cơ</a:t>
            </a:r>
            <a:r>
              <a:rPr lang="en-US" sz="1800" b="1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verpass Black"/>
              </a:rPr>
              <a:t> </a:t>
            </a:r>
            <a:r>
              <a:rPr lang="en-US" sz="1800" b="1" dirty="0" err="1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verpass Black"/>
              </a:rPr>
              <a:t>sở</a:t>
            </a:r>
            <a:r>
              <a:rPr lang="en-US" sz="1800" b="1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verpass Black"/>
              </a:rPr>
              <a:t> </a:t>
            </a:r>
            <a:r>
              <a:rPr lang="en-US" sz="1800" b="1" dirty="0" err="1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verpass Black"/>
              </a:rPr>
              <a:t>dữ</a:t>
            </a:r>
            <a:r>
              <a:rPr lang="en-US" sz="1800" b="1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verpass Black"/>
              </a:rPr>
              <a:t> </a:t>
            </a:r>
            <a:r>
              <a:rPr lang="en-US" sz="1800" b="1" dirty="0" err="1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verpass Black"/>
              </a:rPr>
              <a:t>liệu</a:t>
            </a:r>
            <a:r>
              <a:rPr lang="en-US" sz="1800" b="1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verpass Black"/>
              </a:rPr>
              <a:t> MongoDB</a:t>
            </a:r>
            <a:endParaRPr sz="1800" b="1" i="0" u="none" strike="noStrike" cap="none" dirty="0">
              <a:solidFill>
                <a:schemeClr val="dk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verpass Black"/>
            </a:endParaRPr>
          </a:p>
        </p:txBody>
      </p:sp>
      <p:sp>
        <p:nvSpPr>
          <p:cNvPr id="37" name="Google Shape;2340;p49">
            <a:extLst>
              <a:ext uri="{FF2B5EF4-FFF2-40B4-BE49-F238E27FC236}">
                <a16:creationId xmlns:a16="http://schemas.microsoft.com/office/drawing/2014/main" id="{E201C6B1-9AC0-435C-9D95-E8930E3179F8}"/>
              </a:ext>
            </a:extLst>
          </p:cNvPr>
          <p:cNvSpPr/>
          <p:nvPr/>
        </p:nvSpPr>
        <p:spPr>
          <a:xfrm>
            <a:off x="5745329" y="3596125"/>
            <a:ext cx="3309167" cy="602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verpass Black"/>
              </a:rPr>
              <a:t>Nền</a:t>
            </a:r>
            <a:r>
              <a:rPr lang="en-US" sz="1800" b="1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verpass Black"/>
              </a:rPr>
              <a:t> </a:t>
            </a:r>
            <a:r>
              <a:rPr lang="en-US" sz="1800" b="1" dirty="0" err="1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verpass Black"/>
              </a:rPr>
              <a:t>tảng</a:t>
            </a:r>
            <a:r>
              <a:rPr lang="en-US" sz="1800" b="1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verpass Black"/>
              </a:rPr>
              <a:t> </a:t>
            </a:r>
            <a:r>
              <a:rPr lang="en-US" sz="1800" b="1" dirty="0" err="1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verpass Black"/>
              </a:rPr>
              <a:t>clound</a:t>
            </a:r>
            <a:r>
              <a:rPr lang="en-US" sz="1800" b="1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verpass Black"/>
              </a:rPr>
              <a:t> </a:t>
            </a:r>
            <a:r>
              <a:rPr lang="en-US" sz="1800" b="1" dirty="0" err="1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verpass Black"/>
              </a:rPr>
              <a:t>lưu</a:t>
            </a:r>
            <a:r>
              <a:rPr lang="en-US" sz="1800" b="1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verpass Black"/>
              </a:rPr>
              <a:t> </a:t>
            </a:r>
            <a:r>
              <a:rPr lang="en-US" sz="1800" b="1" dirty="0" err="1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verpass Black"/>
              </a:rPr>
              <a:t>trữ</a:t>
            </a:r>
            <a:r>
              <a:rPr lang="en-US" sz="1800" b="1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verpass Black"/>
              </a:rPr>
              <a:t> </a:t>
            </a:r>
            <a:r>
              <a:rPr lang="en-US" sz="1800" b="1" dirty="0" err="1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verpass Black"/>
              </a:rPr>
              <a:t>ảnh</a:t>
            </a:r>
            <a:r>
              <a:rPr lang="en-US" sz="1800" b="1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verpass Black"/>
              </a:rPr>
              <a:t> </a:t>
            </a:r>
            <a:r>
              <a:rPr lang="en-US" sz="1800" b="1" dirty="0" err="1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verpass Black"/>
              </a:rPr>
              <a:t>Cloundinary</a:t>
            </a:r>
            <a:endParaRPr sz="1800" b="1" i="0" u="none" strike="noStrike" cap="none" dirty="0">
              <a:solidFill>
                <a:schemeClr val="dk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verpass Black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72426" y="4569474"/>
            <a:ext cx="717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11/18</a:t>
            </a:r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0D7F76-835F-4D94-AE44-67B0301AD5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0" r="12500"/>
          <a:stretch/>
        </p:blipFill>
        <p:spPr>
          <a:xfrm>
            <a:off x="5303065" y="498894"/>
            <a:ext cx="2973447" cy="4145711"/>
          </a:xfrm>
          <a:prstGeom prst="ellipse">
            <a:avLst/>
          </a:prstGeom>
        </p:spPr>
      </p:pic>
      <p:sp>
        <p:nvSpPr>
          <p:cNvPr id="2172" name="Google Shape;2172;p41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0" name="Google Shape;2170;p41"/>
          <p:cNvSpPr txBox="1">
            <a:spLocks noGrp="1"/>
          </p:cNvSpPr>
          <p:nvPr>
            <p:ph type="subTitle" idx="1"/>
          </p:nvPr>
        </p:nvSpPr>
        <p:spPr>
          <a:xfrm>
            <a:off x="1633976" y="2603623"/>
            <a:ext cx="3566700" cy="5730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/>
              <a:t>Các</a:t>
            </a:r>
            <a:r>
              <a:rPr lang="en-US" sz="1800" b="1" dirty="0"/>
              <a:t> </a:t>
            </a:r>
            <a:r>
              <a:rPr lang="en-US" sz="1800" b="1" dirty="0" err="1"/>
              <a:t>chức</a:t>
            </a:r>
            <a:r>
              <a:rPr lang="en-US" sz="1800" b="1" dirty="0"/>
              <a:t> </a:t>
            </a:r>
            <a:r>
              <a:rPr lang="en-US" sz="1800" b="1" dirty="0" err="1"/>
              <a:t>năng</a:t>
            </a:r>
            <a:r>
              <a:rPr lang="en-US" sz="1800" b="1" dirty="0"/>
              <a:t> </a:t>
            </a:r>
            <a:r>
              <a:rPr lang="en-US" sz="1800" b="1" dirty="0" err="1"/>
              <a:t>của</a:t>
            </a:r>
            <a:r>
              <a:rPr lang="en-US" sz="1800" b="1" dirty="0"/>
              <a:t> </a:t>
            </a:r>
            <a:r>
              <a:rPr lang="en-US" sz="1800" b="1" dirty="0" err="1"/>
              <a:t>hệ</a:t>
            </a:r>
            <a:r>
              <a:rPr lang="en-US" sz="1800" b="1" dirty="0"/>
              <a:t> </a:t>
            </a:r>
            <a:r>
              <a:rPr lang="en-US" sz="1800" b="1" dirty="0" err="1"/>
              <a:t>thống</a:t>
            </a:r>
            <a:endParaRPr sz="1800" b="1" dirty="0"/>
          </a:p>
        </p:txBody>
      </p:sp>
      <p:sp>
        <p:nvSpPr>
          <p:cNvPr id="2173" name="Google Shape;2173;p41"/>
          <p:cNvSpPr txBox="1">
            <a:spLocks noGrp="1"/>
          </p:cNvSpPr>
          <p:nvPr>
            <p:ph type="ctrTitle"/>
          </p:nvPr>
        </p:nvSpPr>
        <p:spPr>
          <a:xfrm>
            <a:off x="671449" y="1875052"/>
            <a:ext cx="4123188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Roboto" panose="02000000000000000000" pitchFamily="2" charset="0"/>
                <a:ea typeface="Roboto" panose="02000000000000000000" pitchFamily="2" charset="0"/>
              </a:rPr>
              <a:t>Xây dựng phần mềm</a:t>
            </a:r>
            <a:endParaRPr sz="3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Google Shape;3117;p67">
            <a:extLst>
              <a:ext uri="{FF2B5EF4-FFF2-40B4-BE49-F238E27FC236}">
                <a16:creationId xmlns:a16="http://schemas.microsoft.com/office/drawing/2014/main" id="{6B625B02-9AB0-4E13-BB60-C74F65926A2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4909" y="2759030"/>
            <a:ext cx="501744" cy="422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118;p67">
            <a:extLst>
              <a:ext uri="{FF2B5EF4-FFF2-40B4-BE49-F238E27FC236}">
                <a16:creationId xmlns:a16="http://schemas.microsoft.com/office/drawing/2014/main" id="{FE3A1613-B488-4A18-AAF6-A2AF4FF82BD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4909" y="3492069"/>
            <a:ext cx="501749" cy="42206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70;p41">
            <a:extLst>
              <a:ext uri="{FF2B5EF4-FFF2-40B4-BE49-F238E27FC236}">
                <a16:creationId xmlns:a16="http://schemas.microsoft.com/office/drawing/2014/main" id="{6DAE3A86-BEF9-46D0-B85A-A70F608A4463}"/>
              </a:ext>
            </a:extLst>
          </p:cNvPr>
          <p:cNvSpPr txBox="1">
            <a:spLocks/>
          </p:cNvSpPr>
          <p:nvPr/>
        </p:nvSpPr>
        <p:spPr>
          <a:xfrm>
            <a:off x="1633976" y="3416600"/>
            <a:ext cx="3566700" cy="57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endParaRPr lang="en-US" dirty="0"/>
          </a:p>
        </p:txBody>
      </p:sp>
      <p:sp>
        <p:nvSpPr>
          <p:cNvPr id="12" name="Google Shape;2170;p41">
            <a:extLst>
              <a:ext uri="{FF2B5EF4-FFF2-40B4-BE49-F238E27FC236}">
                <a16:creationId xmlns:a16="http://schemas.microsoft.com/office/drawing/2014/main" id="{E083C83D-DEA9-4D6B-B424-9C3930D32C51}"/>
              </a:ext>
            </a:extLst>
          </p:cNvPr>
          <p:cNvSpPr txBox="1">
            <a:spLocks/>
          </p:cNvSpPr>
          <p:nvPr/>
        </p:nvSpPr>
        <p:spPr>
          <a:xfrm>
            <a:off x="1633976" y="3436894"/>
            <a:ext cx="3566700" cy="57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sz="1800" b="1" dirty="0"/>
              <a:t>Giao </a:t>
            </a:r>
            <a:r>
              <a:rPr lang="en-US" sz="1800" b="1" dirty="0" err="1"/>
              <a:t>diện</a:t>
            </a:r>
            <a:r>
              <a:rPr lang="en-US" sz="1800" b="1" dirty="0"/>
              <a:t> </a:t>
            </a:r>
            <a:r>
              <a:rPr lang="en-US" sz="1800" b="1" dirty="0" err="1"/>
              <a:t>phần</a:t>
            </a:r>
            <a:r>
              <a:rPr lang="en-US" sz="1800" b="1" dirty="0"/>
              <a:t> </a:t>
            </a:r>
            <a:r>
              <a:rPr lang="en-US" sz="1800" b="1" dirty="0" err="1"/>
              <a:t>mềm</a:t>
            </a:r>
            <a:endParaRPr lang="en-US" sz="1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001000" y="4569474"/>
            <a:ext cx="689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12/18</a:t>
            </a:r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676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48"/>
          <p:cNvSpPr txBox="1">
            <a:spLocks noGrp="1"/>
          </p:cNvSpPr>
          <p:nvPr>
            <p:ph type="ctrTitle" idx="9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Các chức năng của hệ thống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290" name="Google Shape;2290;p48"/>
          <p:cNvGrpSpPr/>
          <p:nvPr/>
        </p:nvGrpSpPr>
        <p:grpSpPr>
          <a:xfrm>
            <a:off x="2257402" y="999866"/>
            <a:ext cx="480211" cy="397484"/>
            <a:chOff x="2500975" y="4903800"/>
            <a:chExt cx="433325" cy="358675"/>
          </a:xfrm>
        </p:grpSpPr>
        <p:sp>
          <p:nvSpPr>
            <p:cNvPr id="2291" name="Google Shape;2291;p48"/>
            <p:cNvSpPr/>
            <p:nvPr/>
          </p:nvSpPr>
          <p:spPr>
            <a:xfrm>
              <a:off x="2500975" y="4903800"/>
              <a:ext cx="433325" cy="358675"/>
            </a:xfrm>
            <a:custGeom>
              <a:avLst/>
              <a:gdLst/>
              <a:ahLst/>
              <a:cxnLst/>
              <a:rect l="l" t="t" r="r" b="b"/>
              <a:pathLst>
                <a:path w="17333" h="14347" extrusionOk="0">
                  <a:moveTo>
                    <a:pt x="1730" y="8757"/>
                  </a:moveTo>
                  <a:lnTo>
                    <a:pt x="5612" y="12654"/>
                  </a:lnTo>
                  <a:lnTo>
                    <a:pt x="4529" y="13752"/>
                  </a:lnTo>
                  <a:lnTo>
                    <a:pt x="632" y="9840"/>
                  </a:lnTo>
                  <a:lnTo>
                    <a:pt x="1730" y="8757"/>
                  </a:lnTo>
                  <a:close/>
                  <a:moveTo>
                    <a:pt x="11420" y="0"/>
                  </a:moveTo>
                  <a:cubicBezTo>
                    <a:pt x="11089" y="0"/>
                    <a:pt x="11089" y="497"/>
                    <a:pt x="11420" y="497"/>
                  </a:cubicBezTo>
                  <a:lnTo>
                    <a:pt x="12353" y="497"/>
                  </a:lnTo>
                  <a:lnTo>
                    <a:pt x="12669" y="7493"/>
                  </a:lnTo>
                  <a:lnTo>
                    <a:pt x="11661" y="8065"/>
                  </a:lnTo>
                  <a:cubicBezTo>
                    <a:pt x="11570" y="7568"/>
                    <a:pt x="11134" y="7222"/>
                    <a:pt x="10622" y="7222"/>
                  </a:cubicBezTo>
                  <a:lnTo>
                    <a:pt x="8772" y="7222"/>
                  </a:lnTo>
                  <a:lnTo>
                    <a:pt x="7854" y="6876"/>
                  </a:lnTo>
                  <a:cubicBezTo>
                    <a:pt x="7388" y="6696"/>
                    <a:pt x="6891" y="6605"/>
                    <a:pt x="6395" y="6605"/>
                  </a:cubicBezTo>
                  <a:cubicBezTo>
                    <a:pt x="5748" y="6605"/>
                    <a:pt x="5116" y="6771"/>
                    <a:pt x="4559" y="7102"/>
                  </a:cubicBezTo>
                  <a:lnTo>
                    <a:pt x="4619" y="5702"/>
                  </a:lnTo>
                  <a:cubicBezTo>
                    <a:pt x="4619" y="5541"/>
                    <a:pt x="4497" y="5458"/>
                    <a:pt x="4374" y="5458"/>
                  </a:cubicBezTo>
                  <a:cubicBezTo>
                    <a:pt x="4256" y="5458"/>
                    <a:pt x="4137" y="5533"/>
                    <a:pt x="4123" y="5687"/>
                  </a:cubicBezTo>
                  <a:lnTo>
                    <a:pt x="4032" y="7463"/>
                  </a:lnTo>
                  <a:cubicBezTo>
                    <a:pt x="3837" y="7613"/>
                    <a:pt x="3641" y="7794"/>
                    <a:pt x="3476" y="7974"/>
                  </a:cubicBezTo>
                  <a:cubicBezTo>
                    <a:pt x="3175" y="8290"/>
                    <a:pt x="2919" y="8636"/>
                    <a:pt x="2708" y="9013"/>
                  </a:cubicBezTo>
                  <a:lnTo>
                    <a:pt x="1911" y="8215"/>
                  </a:lnTo>
                  <a:cubicBezTo>
                    <a:pt x="1866" y="8170"/>
                    <a:pt x="1791" y="8155"/>
                    <a:pt x="1730" y="8140"/>
                  </a:cubicBezTo>
                  <a:cubicBezTo>
                    <a:pt x="1655" y="8155"/>
                    <a:pt x="1595" y="8170"/>
                    <a:pt x="1550" y="8215"/>
                  </a:cubicBezTo>
                  <a:lnTo>
                    <a:pt x="105" y="9675"/>
                  </a:lnTo>
                  <a:cubicBezTo>
                    <a:pt x="0" y="9765"/>
                    <a:pt x="0" y="9930"/>
                    <a:pt x="105" y="10021"/>
                  </a:cubicBezTo>
                  <a:lnTo>
                    <a:pt x="4348" y="14279"/>
                  </a:lnTo>
                  <a:cubicBezTo>
                    <a:pt x="4401" y="14324"/>
                    <a:pt x="4469" y="14346"/>
                    <a:pt x="4535" y="14346"/>
                  </a:cubicBezTo>
                  <a:cubicBezTo>
                    <a:pt x="4600" y="14346"/>
                    <a:pt x="4664" y="14324"/>
                    <a:pt x="4709" y="14279"/>
                  </a:cubicBezTo>
                  <a:lnTo>
                    <a:pt x="6154" y="12834"/>
                  </a:lnTo>
                  <a:cubicBezTo>
                    <a:pt x="6259" y="12729"/>
                    <a:pt x="6259" y="12578"/>
                    <a:pt x="6154" y="12473"/>
                  </a:cubicBezTo>
                  <a:lnTo>
                    <a:pt x="5763" y="12082"/>
                  </a:lnTo>
                  <a:lnTo>
                    <a:pt x="7463" y="12082"/>
                  </a:lnTo>
                  <a:cubicBezTo>
                    <a:pt x="7764" y="12052"/>
                    <a:pt x="7764" y="11600"/>
                    <a:pt x="7463" y="11585"/>
                  </a:cubicBezTo>
                  <a:lnTo>
                    <a:pt x="5266" y="11585"/>
                  </a:lnTo>
                  <a:lnTo>
                    <a:pt x="3069" y="9389"/>
                  </a:lnTo>
                  <a:cubicBezTo>
                    <a:pt x="3355" y="8847"/>
                    <a:pt x="4484" y="7102"/>
                    <a:pt x="6395" y="7102"/>
                  </a:cubicBezTo>
                  <a:cubicBezTo>
                    <a:pt x="6426" y="7101"/>
                    <a:pt x="6458" y="7100"/>
                    <a:pt x="6490" y="7100"/>
                  </a:cubicBezTo>
                  <a:cubicBezTo>
                    <a:pt x="6894" y="7100"/>
                    <a:pt x="7296" y="7188"/>
                    <a:pt x="7658" y="7327"/>
                  </a:cubicBezTo>
                  <a:lnTo>
                    <a:pt x="8621" y="7704"/>
                  </a:lnTo>
                  <a:cubicBezTo>
                    <a:pt x="8651" y="7719"/>
                    <a:pt x="8682" y="7719"/>
                    <a:pt x="8712" y="7719"/>
                  </a:cubicBezTo>
                  <a:lnTo>
                    <a:pt x="10622" y="7719"/>
                  </a:lnTo>
                  <a:cubicBezTo>
                    <a:pt x="11239" y="7839"/>
                    <a:pt x="11239" y="8727"/>
                    <a:pt x="10622" y="8832"/>
                  </a:cubicBezTo>
                  <a:lnTo>
                    <a:pt x="6966" y="8832"/>
                  </a:lnTo>
                  <a:cubicBezTo>
                    <a:pt x="6635" y="8832"/>
                    <a:pt x="6635" y="9344"/>
                    <a:pt x="6966" y="9344"/>
                  </a:cubicBezTo>
                  <a:lnTo>
                    <a:pt x="10622" y="9344"/>
                  </a:lnTo>
                  <a:cubicBezTo>
                    <a:pt x="11044" y="9344"/>
                    <a:pt x="11435" y="9088"/>
                    <a:pt x="11600" y="8682"/>
                  </a:cubicBezTo>
                  <a:lnTo>
                    <a:pt x="15843" y="6244"/>
                  </a:lnTo>
                  <a:cubicBezTo>
                    <a:pt x="15932" y="6195"/>
                    <a:pt x="16026" y="6172"/>
                    <a:pt x="16119" y="6172"/>
                  </a:cubicBezTo>
                  <a:cubicBezTo>
                    <a:pt x="16311" y="6172"/>
                    <a:pt x="16494" y="6272"/>
                    <a:pt x="16596" y="6455"/>
                  </a:cubicBezTo>
                  <a:cubicBezTo>
                    <a:pt x="16746" y="6711"/>
                    <a:pt x="16656" y="7042"/>
                    <a:pt x="16400" y="7207"/>
                  </a:cubicBezTo>
                  <a:lnTo>
                    <a:pt x="16370" y="7222"/>
                  </a:lnTo>
                  <a:lnTo>
                    <a:pt x="11269" y="11209"/>
                  </a:lnTo>
                  <a:cubicBezTo>
                    <a:pt x="10953" y="11450"/>
                    <a:pt x="10577" y="11585"/>
                    <a:pt x="10186" y="11585"/>
                  </a:cubicBezTo>
                  <a:lnTo>
                    <a:pt x="8561" y="11585"/>
                  </a:lnTo>
                  <a:cubicBezTo>
                    <a:pt x="8245" y="11615"/>
                    <a:pt x="8245" y="12052"/>
                    <a:pt x="8561" y="12082"/>
                  </a:cubicBezTo>
                  <a:lnTo>
                    <a:pt x="10186" y="12082"/>
                  </a:lnTo>
                  <a:cubicBezTo>
                    <a:pt x="10683" y="12082"/>
                    <a:pt x="11179" y="11916"/>
                    <a:pt x="11570" y="11600"/>
                  </a:cubicBezTo>
                  <a:lnTo>
                    <a:pt x="16671" y="7628"/>
                  </a:lnTo>
                  <a:cubicBezTo>
                    <a:pt x="17167" y="7327"/>
                    <a:pt x="17333" y="6680"/>
                    <a:pt x="17047" y="6184"/>
                  </a:cubicBezTo>
                  <a:cubicBezTo>
                    <a:pt x="16845" y="5841"/>
                    <a:pt x="16488" y="5653"/>
                    <a:pt x="16124" y="5653"/>
                  </a:cubicBezTo>
                  <a:cubicBezTo>
                    <a:pt x="15946" y="5653"/>
                    <a:pt x="15766" y="5699"/>
                    <a:pt x="15603" y="5793"/>
                  </a:cubicBezTo>
                  <a:lnTo>
                    <a:pt x="13150" y="7207"/>
                  </a:lnTo>
                  <a:lnTo>
                    <a:pt x="12834" y="406"/>
                  </a:lnTo>
                  <a:cubicBezTo>
                    <a:pt x="12834" y="181"/>
                    <a:pt x="12639" y="0"/>
                    <a:pt x="124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292" name="Google Shape;2292;p48"/>
            <p:cNvSpPr/>
            <p:nvPr/>
          </p:nvSpPr>
          <p:spPr>
            <a:xfrm>
              <a:off x="2605150" y="4903800"/>
              <a:ext cx="162525" cy="121125"/>
            </a:xfrm>
            <a:custGeom>
              <a:avLst/>
              <a:gdLst/>
              <a:ahLst/>
              <a:cxnLst/>
              <a:rect l="l" t="t" r="r" b="b"/>
              <a:pathLst>
                <a:path w="6501" h="4845" extrusionOk="0">
                  <a:moveTo>
                    <a:pt x="618" y="0"/>
                  </a:moveTo>
                  <a:cubicBezTo>
                    <a:pt x="392" y="0"/>
                    <a:pt x="196" y="181"/>
                    <a:pt x="196" y="406"/>
                  </a:cubicBezTo>
                  <a:lnTo>
                    <a:pt x="16" y="4574"/>
                  </a:lnTo>
                  <a:cubicBezTo>
                    <a:pt x="1" y="4709"/>
                    <a:pt x="106" y="4830"/>
                    <a:pt x="257" y="4845"/>
                  </a:cubicBezTo>
                  <a:cubicBezTo>
                    <a:pt x="392" y="4845"/>
                    <a:pt x="497" y="4740"/>
                    <a:pt x="497" y="4604"/>
                  </a:cubicBezTo>
                  <a:lnTo>
                    <a:pt x="693" y="497"/>
                  </a:lnTo>
                  <a:lnTo>
                    <a:pt x="6170" y="497"/>
                  </a:lnTo>
                  <a:cubicBezTo>
                    <a:pt x="6501" y="497"/>
                    <a:pt x="6501" y="0"/>
                    <a:pt x="6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293" name="Google Shape;2293;p48"/>
            <p:cNvSpPr/>
            <p:nvPr/>
          </p:nvSpPr>
          <p:spPr>
            <a:xfrm>
              <a:off x="2670225" y="4948550"/>
              <a:ext cx="97450" cy="70375"/>
            </a:xfrm>
            <a:custGeom>
              <a:avLst/>
              <a:gdLst/>
              <a:ahLst/>
              <a:cxnLst/>
              <a:rect l="l" t="t" r="r" b="b"/>
              <a:pathLst>
                <a:path w="3898" h="2815" extrusionOk="0">
                  <a:moveTo>
                    <a:pt x="249" y="1"/>
                  </a:moveTo>
                  <a:cubicBezTo>
                    <a:pt x="132" y="1"/>
                    <a:pt x="16" y="76"/>
                    <a:pt x="1" y="226"/>
                  </a:cubicBezTo>
                  <a:lnTo>
                    <a:pt x="1" y="918"/>
                  </a:lnTo>
                  <a:cubicBezTo>
                    <a:pt x="31" y="1972"/>
                    <a:pt x="888" y="2814"/>
                    <a:pt x="1942" y="2814"/>
                  </a:cubicBezTo>
                  <a:cubicBezTo>
                    <a:pt x="2995" y="2814"/>
                    <a:pt x="3867" y="1972"/>
                    <a:pt x="3898" y="918"/>
                  </a:cubicBezTo>
                  <a:lnTo>
                    <a:pt x="3898" y="226"/>
                  </a:lnTo>
                  <a:cubicBezTo>
                    <a:pt x="3883" y="76"/>
                    <a:pt x="3762" y="1"/>
                    <a:pt x="3644" y="1"/>
                  </a:cubicBezTo>
                  <a:cubicBezTo>
                    <a:pt x="3525" y="1"/>
                    <a:pt x="3409" y="76"/>
                    <a:pt x="3401" y="226"/>
                  </a:cubicBezTo>
                  <a:lnTo>
                    <a:pt x="3401" y="918"/>
                  </a:lnTo>
                  <a:cubicBezTo>
                    <a:pt x="3371" y="1701"/>
                    <a:pt x="2724" y="2318"/>
                    <a:pt x="1942" y="2318"/>
                  </a:cubicBezTo>
                  <a:cubicBezTo>
                    <a:pt x="1174" y="2318"/>
                    <a:pt x="527" y="1701"/>
                    <a:pt x="497" y="918"/>
                  </a:cubicBezTo>
                  <a:lnTo>
                    <a:pt x="497" y="226"/>
                  </a:lnTo>
                  <a:cubicBezTo>
                    <a:pt x="482" y="76"/>
                    <a:pt x="366" y="1"/>
                    <a:pt x="2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grpSp>
        <p:nvGrpSpPr>
          <p:cNvPr id="2310" name="Google Shape;2310;p48"/>
          <p:cNvGrpSpPr/>
          <p:nvPr/>
        </p:nvGrpSpPr>
        <p:grpSpPr>
          <a:xfrm>
            <a:off x="6604552" y="963019"/>
            <a:ext cx="323068" cy="476387"/>
            <a:chOff x="3510200" y="2026000"/>
            <a:chExt cx="291525" cy="429875"/>
          </a:xfrm>
        </p:grpSpPr>
        <p:sp>
          <p:nvSpPr>
            <p:cNvPr id="2311" name="Google Shape;2311;p48"/>
            <p:cNvSpPr/>
            <p:nvPr/>
          </p:nvSpPr>
          <p:spPr>
            <a:xfrm>
              <a:off x="3560700" y="2380250"/>
              <a:ext cx="24000" cy="75625"/>
            </a:xfrm>
            <a:custGeom>
              <a:avLst/>
              <a:gdLst/>
              <a:ahLst/>
              <a:cxnLst/>
              <a:rect l="l" t="t" r="r" b="b"/>
              <a:pathLst>
                <a:path w="960" h="3025" extrusionOk="0">
                  <a:moveTo>
                    <a:pt x="331" y="1"/>
                  </a:moveTo>
                  <a:cubicBezTo>
                    <a:pt x="159" y="1"/>
                    <a:pt x="1" y="179"/>
                    <a:pt x="117" y="380"/>
                  </a:cubicBezTo>
                  <a:lnTo>
                    <a:pt x="283" y="651"/>
                  </a:lnTo>
                  <a:cubicBezTo>
                    <a:pt x="388" y="801"/>
                    <a:pt x="433" y="997"/>
                    <a:pt x="433" y="1193"/>
                  </a:cubicBezTo>
                  <a:lnTo>
                    <a:pt x="433" y="2742"/>
                  </a:lnTo>
                  <a:cubicBezTo>
                    <a:pt x="418" y="2930"/>
                    <a:pt x="553" y="3024"/>
                    <a:pt x="689" y="3024"/>
                  </a:cubicBezTo>
                  <a:cubicBezTo>
                    <a:pt x="824" y="3024"/>
                    <a:pt x="960" y="2930"/>
                    <a:pt x="945" y="2742"/>
                  </a:cubicBezTo>
                  <a:lnTo>
                    <a:pt x="945" y="1193"/>
                  </a:lnTo>
                  <a:cubicBezTo>
                    <a:pt x="945" y="907"/>
                    <a:pt x="854" y="621"/>
                    <a:pt x="704" y="380"/>
                  </a:cubicBezTo>
                  <a:lnTo>
                    <a:pt x="538" y="109"/>
                  </a:lnTo>
                  <a:cubicBezTo>
                    <a:pt x="480" y="33"/>
                    <a:pt x="404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48"/>
            <p:cNvSpPr/>
            <p:nvPr/>
          </p:nvSpPr>
          <p:spPr>
            <a:xfrm>
              <a:off x="3727600" y="2380050"/>
              <a:ext cx="22600" cy="75250"/>
            </a:xfrm>
            <a:custGeom>
              <a:avLst/>
              <a:gdLst/>
              <a:ahLst/>
              <a:cxnLst/>
              <a:rect l="l" t="t" r="r" b="b"/>
              <a:pathLst>
                <a:path w="904" h="3010" extrusionOk="0">
                  <a:moveTo>
                    <a:pt x="614" y="1"/>
                  </a:moveTo>
                  <a:cubicBezTo>
                    <a:pt x="533" y="1"/>
                    <a:pt x="455" y="41"/>
                    <a:pt x="407" y="117"/>
                  </a:cubicBezTo>
                  <a:lnTo>
                    <a:pt x="227" y="388"/>
                  </a:lnTo>
                  <a:cubicBezTo>
                    <a:pt x="76" y="629"/>
                    <a:pt x="1" y="915"/>
                    <a:pt x="1" y="1201"/>
                  </a:cubicBezTo>
                  <a:lnTo>
                    <a:pt x="1" y="2750"/>
                  </a:lnTo>
                  <a:cubicBezTo>
                    <a:pt x="1" y="2923"/>
                    <a:pt x="125" y="3010"/>
                    <a:pt x="249" y="3010"/>
                  </a:cubicBezTo>
                  <a:cubicBezTo>
                    <a:pt x="373" y="3010"/>
                    <a:pt x="497" y="2923"/>
                    <a:pt x="497" y="2750"/>
                  </a:cubicBezTo>
                  <a:lnTo>
                    <a:pt x="497" y="1201"/>
                  </a:lnTo>
                  <a:cubicBezTo>
                    <a:pt x="497" y="1005"/>
                    <a:pt x="558" y="809"/>
                    <a:pt x="648" y="659"/>
                  </a:cubicBezTo>
                  <a:lnTo>
                    <a:pt x="828" y="388"/>
                  </a:lnTo>
                  <a:cubicBezTo>
                    <a:pt x="904" y="268"/>
                    <a:pt x="859" y="117"/>
                    <a:pt x="753" y="42"/>
                  </a:cubicBezTo>
                  <a:cubicBezTo>
                    <a:pt x="709" y="14"/>
                    <a:pt x="661" y="1"/>
                    <a:pt x="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13" name="Google Shape;2313;p48"/>
            <p:cNvGrpSpPr/>
            <p:nvPr/>
          </p:nvGrpSpPr>
          <p:grpSpPr>
            <a:xfrm>
              <a:off x="3510200" y="2026000"/>
              <a:ext cx="291525" cy="429875"/>
              <a:chOff x="3510200" y="2026000"/>
              <a:chExt cx="291525" cy="429875"/>
            </a:xfrm>
          </p:grpSpPr>
          <p:sp>
            <p:nvSpPr>
              <p:cNvPr id="2314" name="Google Shape;2314;p48"/>
              <p:cNvSpPr/>
              <p:nvPr/>
            </p:nvSpPr>
            <p:spPr>
              <a:xfrm>
                <a:off x="3510200" y="2026000"/>
                <a:ext cx="291525" cy="429875"/>
              </a:xfrm>
              <a:custGeom>
                <a:avLst/>
                <a:gdLst/>
                <a:ahLst/>
                <a:cxnLst/>
                <a:rect l="l" t="t" r="r" b="b"/>
                <a:pathLst>
                  <a:path w="11661" h="17195" extrusionOk="0">
                    <a:moveTo>
                      <a:pt x="9840" y="4289"/>
                    </a:moveTo>
                    <a:cubicBezTo>
                      <a:pt x="10502" y="4289"/>
                      <a:pt x="11044" y="4830"/>
                      <a:pt x="11044" y="5492"/>
                    </a:cubicBezTo>
                    <a:lnTo>
                      <a:pt x="11044" y="5688"/>
                    </a:lnTo>
                    <a:cubicBezTo>
                      <a:pt x="11044" y="6350"/>
                      <a:pt x="10502" y="6892"/>
                      <a:pt x="9840" y="6892"/>
                    </a:cubicBezTo>
                    <a:lnTo>
                      <a:pt x="9825" y="6892"/>
                    </a:lnTo>
                    <a:lnTo>
                      <a:pt x="9825" y="4289"/>
                    </a:lnTo>
                    <a:close/>
                    <a:moveTo>
                      <a:pt x="11044" y="6892"/>
                    </a:moveTo>
                    <a:lnTo>
                      <a:pt x="11044" y="7810"/>
                    </a:lnTo>
                    <a:cubicBezTo>
                      <a:pt x="11044" y="8381"/>
                      <a:pt x="10578" y="8848"/>
                      <a:pt x="10006" y="8848"/>
                    </a:cubicBezTo>
                    <a:lnTo>
                      <a:pt x="9615" y="8848"/>
                    </a:lnTo>
                    <a:cubicBezTo>
                      <a:pt x="9600" y="8818"/>
                      <a:pt x="9585" y="8787"/>
                      <a:pt x="9570" y="8772"/>
                    </a:cubicBezTo>
                    <a:cubicBezTo>
                      <a:pt x="9735" y="8336"/>
                      <a:pt x="9825" y="7885"/>
                      <a:pt x="9825" y="7418"/>
                    </a:cubicBezTo>
                    <a:lnTo>
                      <a:pt x="9825" y="7388"/>
                    </a:lnTo>
                    <a:lnTo>
                      <a:pt x="9840" y="7388"/>
                    </a:lnTo>
                    <a:cubicBezTo>
                      <a:pt x="10292" y="7388"/>
                      <a:pt x="10728" y="7208"/>
                      <a:pt x="11044" y="6892"/>
                    </a:cubicBezTo>
                    <a:close/>
                    <a:moveTo>
                      <a:pt x="8893" y="8833"/>
                    </a:moveTo>
                    <a:cubicBezTo>
                      <a:pt x="9028" y="8833"/>
                      <a:pt x="9133" y="8953"/>
                      <a:pt x="9133" y="9088"/>
                    </a:cubicBezTo>
                    <a:lnTo>
                      <a:pt x="9133" y="9164"/>
                    </a:lnTo>
                    <a:cubicBezTo>
                      <a:pt x="9133" y="9299"/>
                      <a:pt x="9028" y="9404"/>
                      <a:pt x="8893" y="9404"/>
                    </a:cubicBezTo>
                    <a:lnTo>
                      <a:pt x="7749" y="9404"/>
                    </a:lnTo>
                    <a:cubicBezTo>
                      <a:pt x="7599" y="9404"/>
                      <a:pt x="7493" y="9299"/>
                      <a:pt x="7493" y="9164"/>
                    </a:cubicBezTo>
                    <a:lnTo>
                      <a:pt x="7493" y="9088"/>
                    </a:lnTo>
                    <a:cubicBezTo>
                      <a:pt x="7493" y="8953"/>
                      <a:pt x="7599" y="8833"/>
                      <a:pt x="7749" y="8833"/>
                    </a:cubicBezTo>
                    <a:close/>
                    <a:moveTo>
                      <a:pt x="7147" y="11029"/>
                    </a:moveTo>
                    <a:lnTo>
                      <a:pt x="5823" y="12007"/>
                    </a:lnTo>
                    <a:lnTo>
                      <a:pt x="4499" y="11044"/>
                    </a:lnTo>
                    <a:lnTo>
                      <a:pt x="4529" y="11044"/>
                    </a:lnTo>
                    <a:cubicBezTo>
                      <a:pt x="4620" y="11074"/>
                      <a:pt x="4695" y="11090"/>
                      <a:pt x="4785" y="11105"/>
                    </a:cubicBezTo>
                    <a:lnTo>
                      <a:pt x="4800" y="11120"/>
                    </a:lnTo>
                    <a:cubicBezTo>
                      <a:pt x="5041" y="11165"/>
                      <a:pt x="5312" y="11195"/>
                      <a:pt x="5567" y="11195"/>
                    </a:cubicBezTo>
                    <a:lnTo>
                      <a:pt x="6049" y="11195"/>
                    </a:lnTo>
                    <a:cubicBezTo>
                      <a:pt x="6410" y="11195"/>
                      <a:pt x="6771" y="11150"/>
                      <a:pt x="7117" y="11044"/>
                    </a:cubicBezTo>
                    <a:lnTo>
                      <a:pt x="7147" y="11029"/>
                    </a:lnTo>
                    <a:close/>
                    <a:moveTo>
                      <a:pt x="3882" y="11195"/>
                    </a:moveTo>
                    <a:lnTo>
                      <a:pt x="5402" y="12323"/>
                    </a:lnTo>
                    <a:lnTo>
                      <a:pt x="5146" y="12519"/>
                    </a:lnTo>
                    <a:lnTo>
                      <a:pt x="4409" y="13091"/>
                    </a:lnTo>
                    <a:lnTo>
                      <a:pt x="3446" y="11631"/>
                    </a:lnTo>
                    <a:lnTo>
                      <a:pt x="3882" y="11195"/>
                    </a:lnTo>
                    <a:close/>
                    <a:moveTo>
                      <a:pt x="7779" y="11210"/>
                    </a:moveTo>
                    <a:lnTo>
                      <a:pt x="8200" y="11631"/>
                    </a:lnTo>
                    <a:lnTo>
                      <a:pt x="7253" y="13091"/>
                    </a:lnTo>
                    <a:lnTo>
                      <a:pt x="6500" y="12519"/>
                    </a:lnTo>
                    <a:lnTo>
                      <a:pt x="6245" y="12338"/>
                    </a:lnTo>
                    <a:lnTo>
                      <a:pt x="7779" y="11210"/>
                    </a:lnTo>
                    <a:close/>
                    <a:moveTo>
                      <a:pt x="5823" y="12639"/>
                    </a:moveTo>
                    <a:lnTo>
                      <a:pt x="6094" y="12850"/>
                    </a:lnTo>
                    <a:lnTo>
                      <a:pt x="6094" y="13512"/>
                    </a:lnTo>
                    <a:lnTo>
                      <a:pt x="5552" y="13512"/>
                    </a:lnTo>
                    <a:lnTo>
                      <a:pt x="5552" y="12850"/>
                    </a:lnTo>
                    <a:lnTo>
                      <a:pt x="5823" y="12639"/>
                    </a:lnTo>
                    <a:close/>
                    <a:moveTo>
                      <a:pt x="4033" y="1"/>
                    </a:moveTo>
                    <a:cubicBezTo>
                      <a:pt x="2904" y="1"/>
                      <a:pt x="1941" y="843"/>
                      <a:pt x="1806" y="1972"/>
                    </a:cubicBezTo>
                    <a:cubicBezTo>
                      <a:pt x="1144" y="2092"/>
                      <a:pt x="647" y="2679"/>
                      <a:pt x="647" y="3356"/>
                    </a:cubicBezTo>
                    <a:lnTo>
                      <a:pt x="647" y="6681"/>
                    </a:lnTo>
                    <a:cubicBezTo>
                      <a:pt x="647" y="6832"/>
                      <a:pt x="753" y="6937"/>
                      <a:pt x="903" y="6937"/>
                    </a:cubicBezTo>
                    <a:cubicBezTo>
                      <a:pt x="1024" y="6937"/>
                      <a:pt x="1144" y="6937"/>
                      <a:pt x="1249" y="6922"/>
                    </a:cubicBezTo>
                    <a:cubicBezTo>
                      <a:pt x="1445" y="6892"/>
                      <a:pt x="1625" y="6847"/>
                      <a:pt x="1791" y="6786"/>
                    </a:cubicBezTo>
                    <a:lnTo>
                      <a:pt x="1791" y="7418"/>
                    </a:lnTo>
                    <a:cubicBezTo>
                      <a:pt x="1791" y="7734"/>
                      <a:pt x="1836" y="8050"/>
                      <a:pt x="1911" y="8366"/>
                    </a:cubicBezTo>
                    <a:cubicBezTo>
                      <a:pt x="1941" y="8472"/>
                      <a:pt x="2047" y="8547"/>
                      <a:pt x="2152" y="8547"/>
                    </a:cubicBezTo>
                    <a:lnTo>
                      <a:pt x="2212" y="8547"/>
                    </a:lnTo>
                    <a:cubicBezTo>
                      <a:pt x="2363" y="8517"/>
                      <a:pt x="2438" y="8381"/>
                      <a:pt x="2408" y="8246"/>
                    </a:cubicBezTo>
                    <a:cubicBezTo>
                      <a:pt x="2333" y="7975"/>
                      <a:pt x="2303" y="7704"/>
                      <a:pt x="2303" y="7433"/>
                    </a:cubicBezTo>
                    <a:lnTo>
                      <a:pt x="2303" y="6561"/>
                    </a:lnTo>
                    <a:cubicBezTo>
                      <a:pt x="2483" y="6440"/>
                      <a:pt x="2649" y="6320"/>
                      <a:pt x="2799" y="6170"/>
                    </a:cubicBezTo>
                    <a:cubicBezTo>
                      <a:pt x="3296" y="5673"/>
                      <a:pt x="3581" y="4996"/>
                      <a:pt x="3581" y="4289"/>
                    </a:cubicBezTo>
                    <a:lnTo>
                      <a:pt x="3581" y="3943"/>
                    </a:lnTo>
                    <a:cubicBezTo>
                      <a:pt x="4334" y="4409"/>
                      <a:pt x="5221" y="4665"/>
                      <a:pt x="6109" y="4665"/>
                    </a:cubicBezTo>
                    <a:lnTo>
                      <a:pt x="6831" y="4665"/>
                    </a:lnTo>
                    <a:cubicBezTo>
                      <a:pt x="7719" y="4665"/>
                      <a:pt x="8577" y="4424"/>
                      <a:pt x="9329" y="3958"/>
                    </a:cubicBezTo>
                    <a:lnTo>
                      <a:pt x="9329" y="4048"/>
                    </a:lnTo>
                    <a:lnTo>
                      <a:pt x="9329" y="7163"/>
                    </a:lnTo>
                    <a:lnTo>
                      <a:pt x="9329" y="7433"/>
                    </a:lnTo>
                    <a:cubicBezTo>
                      <a:pt x="9329" y="7764"/>
                      <a:pt x="9284" y="8095"/>
                      <a:pt x="9178" y="8411"/>
                    </a:cubicBezTo>
                    <a:cubicBezTo>
                      <a:pt x="9088" y="8366"/>
                      <a:pt x="8998" y="8351"/>
                      <a:pt x="8893" y="8351"/>
                    </a:cubicBezTo>
                    <a:lnTo>
                      <a:pt x="7749" y="8351"/>
                    </a:lnTo>
                    <a:cubicBezTo>
                      <a:pt x="7343" y="8351"/>
                      <a:pt x="6997" y="8682"/>
                      <a:pt x="6997" y="9103"/>
                    </a:cubicBezTo>
                    <a:lnTo>
                      <a:pt x="6997" y="9164"/>
                    </a:lnTo>
                    <a:cubicBezTo>
                      <a:pt x="6997" y="9585"/>
                      <a:pt x="7343" y="9916"/>
                      <a:pt x="7749" y="9916"/>
                    </a:cubicBezTo>
                    <a:lnTo>
                      <a:pt x="8170" y="9916"/>
                    </a:lnTo>
                    <a:cubicBezTo>
                      <a:pt x="7900" y="10157"/>
                      <a:pt x="7584" y="10337"/>
                      <a:pt x="7253" y="10473"/>
                    </a:cubicBezTo>
                    <a:cubicBezTo>
                      <a:pt x="6876" y="10608"/>
                      <a:pt x="6470" y="10698"/>
                      <a:pt x="6064" y="10698"/>
                    </a:cubicBezTo>
                    <a:lnTo>
                      <a:pt x="5567" y="10698"/>
                    </a:lnTo>
                    <a:cubicBezTo>
                      <a:pt x="5161" y="10698"/>
                      <a:pt x="4770" y="10623"/>
                      <a:pt x="4409" y="10488"/>
                    </a:cubicBezTo>
                    <a:cubicBezTo>
                      <a:pt x="3777" y="10247"/>
                      <a:pt x="3235" y="9826"/>
                      <a:pt x="2859" y="9254"/>
                    </a:cubicBezTo>
                    <a:cubicBezTo>
                      <a:pt x="2803" y="9177"/>
                      <a:pt x="2731" y="9145"/>
                      <a:pt x="2659" y="9145"/>
                    </a:cubicBezTo>
                    <a:cubicBezTo>
                      <a:pt x="2480" y="9145"/>
                      <a:pt x="2309" y="9346"/>
                      <a:pt x="2438" y="9540"/>
                    </a:cubicBezTo>
                    <a:cubicBezTo>
                      <a:pt x="2754" y="10006"/>
                      <a:pt x="3175" y="10412"/>
                      <a:pt x="3672" y="10698"/>
                    </a:cubicBezTo>
                    <a:lnTo>
                      <a:pt x="2980" y="11390"/>
                    </a:lnTo>
                    <a:lnTo>
                      <a:pt x="1385" y="12338"/>
                    </a:lnTo>
                    <a:cubicBezTo>
                      <a:pt x="542" y="12835"/>
                      <a:pt x="16" y="13753"/>
                      <a:pt x="16" y="14731"/>
                    </a:cubicBezTo>
                    <a:lnTo>
                      <a:pt x="16" y="16912"/>
                    </a:lnTo>
                    <a:cubicBezTo>
                      <a:pt x="0" y="17100"/>
                      <a:pt x="132" y="17194"/>
                      <a:pt x="264" y="17194"/>
                    </a:cubicBezTo>
                    <a:cubicBezTo>
                      <a:pt x="395" y="17194"/>
                      <a:pt x="527" y="17100"/>
                      <a:pt x="512" y="16912"/>
                    </a:cubicBezTo>
                    <a:lnTo>
                      <a:pt x="512" y="14731"/>
                    </a:lnTo>
                    <a:cubicBezTo>
                      <a:pt x="527" y="13918"/>
                      <a:pt x="948" y="13181"/>
                      <a:pt x="1640" y="12775"/>
                    </a:cubicBezTo>
                    <a:lnTo>
                      <a:pt x="3055" y="11932"/>
                    </a:lnTo>
                    <a:lnTo>
                      <a:pt x="4138" y="13587"/>
                    </a:lnTo>
                    <a:cubicBezTo>
                      <a:pt x="4184" y="13660"/>
                      <a:pt x="4262" y="13700"/>
                      <a:pt x="4344" y="13700"/>
                    </a:cubicBezTo>
                    <a:cubicBezTo>
                      <a:pt x="4397" y="13700"/>
                      <a:pt x="4452" y="13683"/>
                      <a:pt x="4499" y="13647"/>
                    </a:cubicBezTo>
                    <a:lnTo>
                      <a:pt x="5071" y="13226"/>
                    </a:lnTo>
                    <a:lnTo>
                      <a:pt x="5071" y="13753"/>
                    </a:lnTo>
                    <a:lnTo>
                      <a:pt x="4830" y="16897"/>
                    </a:lnTo>
                    <a:cubicBezTo>
                      <a:pt x="4830" y="17033"/>
                      <a:pt x="4936" y="17153"/>
                      <a:pt x="5071" y="17168"/>
                    </a:cubicBezTo>
                    <a:lnTo>
                      <a:pt x="5086" y="17168"/>
                    </a:lnTo>
                    <a:cubicBezTo>
                      <a:pt x="5221" y="17168"/>
                      <a:pt x="5327" y="17063"/>
                      <a:pt x="5342" y="16942"/>
                    </a:cubicBezTo>
                    <a:lnTo>
                      <a:pt x="5552" y="14008"/>
                    </a:lnTo>
                    <a:lnTo>
                      <a:pt x="6124" y="14008"/>
                    </a:lnTo>
                    <a:lnTo>
                      <a:pt x="6169" y="14535"/>
                    </a:lnTo>
                    <a:cubicBezTo>
                      <a:pt x="6183" y="14684"/>
                      <a:pt x="6298" y="14756"/>
                      <a:pt x="6413" y="14756"/>
                    </a:cubicBezTo>
                    <a:cubicBezTo>
                      <a:pt x="6543" y="14756"/>
                      <a:pt x="6674" y="14665"/>
                      <a:pt x="6666" y="14490"/>
                    </a:cubicBezTo>
                    <a:lnTo>
                      <a:pt x="6606" y="13753"/>
                    </a:lnTo>
                    <a:lnTo>
                      <a:pt x="6606" y="13226"/>
                    </a:lnTo>
                    <a:lnTo>
                      <a:pt x="7162" y="13647"/>
                    </a:lnTo>
                    <a:cubicBezTo>
                      <a:pt x="7207" y="13677"/>
                      <a:pt x="7253" y="13692"/>
                      <a:pt x="7313" y="13692"/>
                    </a:cubicBezTo>
                    <a:cubicBezTo>
                      <a:pt x="7403" y="13692"/>
                      <a:pt x="7478" y="13662"/>
                      <a:pt x="7523" y="13587"/>
                    </a:cubicBezTo>
                    <a:lnTo>
                      <a:pt x="8607" y="11932"/>
                    </a:lnTo>
                    <a:lnTo>
                      <a:pt x="10021" y="12760"/>
                    </a:lnTo>
                    <a:cubicBezTo>
                      <a:pt x="10713" y="13181"/>
                      <a:pt x="11149" y="13918"/>
                      <a:pt x="11149" y="14731"/>
                    </a:cubicBezTo>
                    <a:lnTo>
                      <a:pt x="11149" y="16912"/>
                    </a:lnTo>
                    <a:cubicBezTo>
                      <a:pt x="11134" y="17100"/>
                      <a:pt x="11266" y="17194"/>
                      <a:pt x="11398" y="17194"/>
                    </a:cubicBezTo>
                    <a:cubicBezTo>
                      <a:pt x="11529" y="17194"/>
                      <a:pt x="11661" y="17100"/>
                      <a:pt x="11646" y="16912"/>
                    </a:cubicBezTo>
                    <a:lnTo>
                      <a:pt x="11646" y="14731"/>
                    </a:lnTo>
                    <a:cubicBezTo>
                      <a:pt x="11646" y="13753"/>
                      <a:pt x="11119" y="12835"/>
                      <a:pt x="10277" y="12338"/>
                    </a:cubicBezTo>
                    <a:lnTo>
                      <a:pt x="8682" y="11390"/>
                    </a:lnTo>
                    <a:lnTo>
                      <a:pt x="7975" y="10683"/>
                    </a:lnTo>
                    <a:cubicBezTo>
                      <a:pt x="7975" y="10683"/>
                      <a:pt x="7975" y="10683"/>
                      <a:pt x="7960" y="10668"/>
                    </a:cubicBezTo>
                    <a:cubicBezTo>
                      <a:pt x="8306" y="10473"/>
                      <a:pt x="8622" y="10217"/>
                      <a:pt x="8878" y="9916"/>
                    </a:cubicBezTo>
                    <a:cubicBezTo>
                      <a:pt x="9224" y="9916"/>
                      <a:pt x="9524" y="9690"/>
                      <a:pt x="9600" y="9359"/>
                    </a:cubicBezTo>
                    <a:lnTo>
                      <a:pt x="9976" y="9359"/>
                    </a:lnTo>
                    <a:cubicBezTo>
                      <a:pt x="10833" y="9359"/>
                      <a:pt x="11526" y="8667"/>
                      <a:pt x="11526" y="7810"/>
                    </a:cubicBezTo>
                    <a:lnTo>
                      <a:pt x="11526" y="5492"/>
                    </a:lnTo>
                    <a:cubicBezTo>
                      <a:pt x="11526" y="4545"/>
                      <a:pt x="10758" y="3792"/>
                      <a:pt x="9825" y="3792"/>
                    </a:cubicBezTo>
                    <a:lnTo>
                      <a:pt x="9810" y="3792"/>
                    </a:lnTo>
                    <a:lnTo>
                      <a:pt x="9810" y="3552"/>
                    </a:lnTo>
                    <a:cubicBezTo>
                      <a:pt x="10066" y="3281"/>
                      <a:pt x="10307" y="2980"/>
                      <a:pt x="10518" y="2649"/>
                    </a:cubicBezTo>
                    <a:cubicBezTo>
                      <a:pt x="10578" y="2528"/>
                      <a:pt x="10548" y="2378"/>
                      <a:pt x="10427" y="2303"/>
                    </a:cubicBezTo>
                    <a:cubicBezTo>
                      <a:pt x="10387" y="2278"/>
                      <a:pt x="10344" y="2266"/>
                      <a:pt x="10301" y="2266"/>
                    </a:cubicBezTo>
                    <a:cubicBezTo>
                      <a:pt x="10215" y="2266"/>
                      <a:pt x="10131" y="2313"/>
                      <a:pt x="10081" y="2393"/>
                    </a:cubicBezTo>
                    <a:cubicBezTo>
                      <a:pt x="9886" y="2709"/>
                      <a:pt x="9645" y="2995"/>
                      <a:pt x="9389" y="3266"/>
                    </a:cubicBezTo>
                    <a:cubicBezTo>
                      <a:pt x="8652" y="3837"/>
                      <a:pt x="7749" y="4153"/>
                      <a:pt x="6831" y="4153"/>
                    </a:cubicBezTo>
                    <a:lnTo>
                      <a:pt x="6109" y="4153"/>
                    </a:lnTo>
                    <a:cubicBezTo>
                      <a:pt x="5161" y="4153"/>
                      <a:pt x="4228" y="3837"/>
                      <a:pt x="3476" y="3251"/>
                    </a:cubicBezTo>
                    <a:cubicBezTo>
                      <a:pt x="3431" y="3221"/>
                      <a:pt x="3371" y="3206"/>
                      <a:pt x="3311" y="3206"/>
                    </a:cubicBezTo>
                    <a:cubicBezTo>
                      <a:pt x="3175" y="3206"/>
                      <a:pt x="3070" y="3311"/>
                      <a:pt x="3070" y="3446"/>
                    </a:cubicBezTo>
                    <a:lnTo>
                      <a:pt x="3070" y="4274"/>
                    </a:lnTo>
                    <a:cubicBezTo>
                      <a:pt x="3070" y="5071"/>
                      <a:pt x="2634" y="5808"/>
                      <a:pt x="1926" y="6185"/>
                    </a:cubicBezTo>
                    <a:cubicBezTo>
                      <a:pt x="1701" y="6305"/>
                      <a:pt x="1445" y="6395"/>
                      <a:pt x="1189" y="6425"/>
                    </a:cubicBezTo>
                    <a:lnTo>
                      <a:pt x="1159" y="6425"/>
                    </a:lnTo>
                    <a:lnTo>
                      <a:pt x="1159" y="3371"/>
                    </a:lnTo>
                    <a:cubicBezTo>
                      <a:pt x="1144" y="2874"/>
                      <a:pt x="1550" y="2468"/>
                      <a:pt x="2047" y="2453"/>
                    </a:cubicBezTo>
                    <a:cubicBezTo>
                      <a:pt x="2182" y="2453"/>
                      <a:pt x="2287" y="2348"/>
                      <a:pt x="2303" y="2212"/>
                    </a:cubicBezTo>
                    <a:cubicBezTo>
                      <a:pt x="2318" y="1265"/>
                      <a:pt x="3085" y="512"/>
                      <a:pt x="4033" y="512"/>
                    </a:cubicBezTo>
                    <a:lnTo>
                      <a:pt x="10502" y="512"/>
                    </a:lnTo>
                    <a:lnTo>
                      <a:pt x="10502" y="768"/>
                    </a:lnTo>
                    <a:cubicBezTo>
                      <a:pt x="10502" y="964"/>
                      <a:pt x="10487" y="1174"/>
                      <a:pt x="10457" y="1385"/>
                    </a:cubicBezTo>
                    <a:cubicBezTo>
                      <a:pt x="10432" y="1569"/>
                      <a:pt x="10575" y="1674"/>
                      <a:pt x="10714" y="1674"/>
                    </a:cubicBezTo>
                    <a:cubicBezTo>
                      <a:pt x="10825" y="1674"/>
                      <a:pt x="10934" y="1607"/>
                      <a:pt x="10954" y="1460"/>
                    </a:cubicBezTo>
                    <a:cubicBezTo>
                      <a:pt x="10984" y="1219"/>
                      <a:pt x="10999" y="994"/>
                      <a:pt x="10999" y="768"/>
                    </a:cubicBezTo>
                    <a:lnTo>
                      <a:pt x="10999" y="257"/>
                    </a:lnTo>
                    <a:cubicBezTo>
                      <a:pt x="10999" y="121"/>
                      <a:pt x="10894" y="1"/>
                      <a:pt x="107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48"/>
              <p:cNvSpPr/>
              <p:nvPr/>
            </p:nvSpPr>
            <p:spPr>
              <a:xfrm>
                <a:off x="3665725" y="2409900"/>
                <a:ext cx="15650" cy="45325"/>
              </a:xfrm>
              <a:custGeom>
                <a:avLst/>
                <a:gdLst/>
                <a:ahLst/>
                <a:cxnLst/>
                <a:rect l="l" t="t" r="r" b="b"/>
                <a:pathLst>
                  <a:path w="626" h="1813" extrusionOk="0">
                    <a:moveTo>
                      <a:pt x="268" y="0"/>
                    </a:moveTo>
                    <a:cubicBezTo>
                      <a:pt x="135" y="0"/>
                      <a:pt x="1" y="95"/>
                      <a:pt x="8" y="277"/>
                    </a:cubicBezTo>
                    <a:lnTo>
                      <a:pt x="114" y="1586"/>
                    </a:lnTo>
                    <a:cubicBezTo>
                      <a:pt x="114" y="1722"/>
                      <a:pt x="234" y="1812"/>
                      <a:pt x="355" y="1812"/>
                    </a:cubicBezTo>
                    <a:lnTo>
                      <a:pt x="385" y="1812"/>
                    </a:lnTo>
                    <a:cubicBezTo>
                      <a:pt x="520" y="1812"/>
                      <a:pt x="625" y="1692"/>
                      <a:pt x="610" y="1541"/>
                    </a:cubicBezTo>
                    <a:lnTo>
                      <a:pt x="520" y="232"/>
                    </a:lnTo>
                    <a:cubicBezTo>
                      <a:pt x="506" y="76"/>
                      <a:pt x="388" y="0"/>
                      <a:pt x="2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48"/>
              <p:cNvSpPr/>
              <p:nvPr/>
            </p:nvSpPr>
            <p:spPr>
              <a:xfrm>
                <a:off x="3622450" y="2225825"/>
                <a:ext cx="64225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1021" extrusionOk="0">
                    <a:moveTo>
                      <a:pt x="359" y="1"/>
                    </a:moveTo>
                    <a:cubicBezTo>
                      <a:pt x="178" y="1"/>
                      <a:pt x="1" y="217"/>
                      <a:pt x="160" y="418"/>
                    </a:cubicBezTo>
                    <a:cubicBezTo>
                      <a:pt x="407" y="783"/>
                      <a:pt x="825" y="1006"/>
                      <a:pt x="1274" y="1006"/>
                    </a:cubicBezTo>
                    <a:cubicBezTo>
                      <a:pt x="1289" y="1006"/>
                      <a:pt x="1304" y="1006"/>
                      <a:pt x="1318" y="1005"/>
                    </a:cubicBezTo>
                    <a:lnTo>
                      <a:pt x="1318" y="1020"/>
                    </a:lnTo>
                    <a:lnTo>
                      <a:pt x="1333" y="1020"/>
                    </a:lnTo>
                    <a:cubicBezTo>
                      <a:pt x="1785" y="1020"/>
                      <a:pt x="2206" y="794"/>
                      <a:pt x="2462" y="418"/>
                    </a:cubicBezTo>
                    <a:cubicBezTo>
                      <a:pt x="2568" y="226"/>
                      <a:pt x="2410" y="42"/>
                      <a:pt x="2240" y="42"/>
                    </a:cubicBezTo>
                    <a:cubicBezTo>
                      <a:pt x="2170" y="42"/>
                      <a:pt x="2097" y="73"/>
                      <a:pt x="2040" y="148"/>
                    </a:cubicBezTo>
                    <a:cubicBezTo>
                      <a:pt x="1882" y="363"/>
                      <a:pt x="1629" y="510"/>
                      <a:pt x="1358" y="510"/>
                    </a:cubicBezTo>
                    <a:cubicBezTo>
                      <a:pt x="1344" y="510"/>
                      <a:pt x="1331" y="509"/>
                      <a:pt x="1318" y="509"/>
                    </a:cubicBezTo>
                    <a:cubicBezTo>
                      <a:pt x="1305" y="509"/>
                      <a:pt x="1292" y="510"/>
                      <a:pt x="1279" y="510"/>
                    </a:cubicBezTo>
                    <a:cubicBezTo>
                      <a:pt x="1006" y="510"/>
                      <a:pt x="738" y="362"/>
                      <a:pt x="566" y="132"/>
                    </a:cubicBezTo>
                    <a:cubicBezTo>
                      <a:pt x="512" y="39"/>
                      <a:pt x="435" y="1"/>
                      <a:pt x="3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48"/>
              <p:cNvSpPr/>
              <p:nvPr/>
            </p:nvSpPr>
            <p:spPr>
              <a:xfrm>
                <a:off x="3609125" y="2165750"/>
                <a:ext cx="1245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1039" extrusionOk="0">
                    <a:moveTo>
                      <a:pt x="249" y="0"/>
                    </a:moveTo>
                    <a:cubicBezTo>
                      <a:pt x="125" y="0"/>
                      <a:pt x="1" y="83"/>
                      <a:pt x="1" y="249"/>
                    </a:cubicBezTo>
                    <a:lnTo>
                      <a:pt x="1" y="790"/>
                    </a:lnTo>
                    <a:cubicBezTo>
                      <a:pt x="1" y="956"/>
                      <a:pt x="125" y="1038"/>
                      <a:pt x="249" y="1038"/>
                    </a:cubicBezTo>
                    <a:cubicBezTo>
                      <a:pt x="373" y="1038"/>
                      <a:pt x="497" y="956"/>
                      <a:pt x="497" y="790"/>
                    </a:cubicBezTo>
                    <a:lnTo>
                      <a:pt x="497" y="775"/>
                    </a:lnTo>
                    <a:lnTo>
                      <a:pt x="497" y="249"/>
                    </a:lnTo>
                    <a:cubicBezTo>
                      <a:pt x="497" y="83"/>
                      <a:pt x="373" y="0"/>
                      <a:pt x="2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18" name="Google Shape;2318;p48"/>
            <p:cNvSpPr/>
            <p:nvPr/>
          </p:nvSpPr>
          <p:spPr>
            <a:xfrm>
              <a:off x="3688875" y="2165175"/>
              <a:ext cx="13175" cy="26350"/>
            </a:xfrm>
            <a:custGeom>
              <a:avLst/>
              <a:gdLst/>
              <a:ahLst/>
              <a:cxnLst/>
              <a:rect l="l" t="t" r="r" b="b"/>
              <a:pathLst>
                <a:path w="527" h="1054" extrusionOk="0">
                  <a:moveTo>
                    <a:pt x="264" y="1"/>
                  </a:moveTo>
                  <a:cubicBezTo>
                    <a:pt x="132" y="1"/>
                    <a:pt x="0" y="91"/>
                    <a:pt x="15" y="272"/>
                  </a:cubicBezTo>
                  <a:lnTo>
                    <a:pt x="15" y="813"/>
                  </a:lnTo>
                  <a:cubicBezTo>
                    <a:pt x="15" y="949"/>
                    <a:pt x="121" y="1054"/>
                    <a:pt x="271" y="1054"/>
                  </a:cubicBezTo>
                  <a:cubicBezTo>
                    <a:pt x="406" y="1054"/>
                    <a:pt x="512" y="949"/>
                    <a:pt x="512" y="798"/>
                  </a:cubicBezTo>
                  <a:lnTo>
                    <a:pt x="512" y="272"/>
                  </a:lnTo>
                  <a:cubicBezTo>
                    <a:pt x="527" y="91"/>
                    <a:pt x="395" y="1"/>
                    <a:pt x="2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19" name="Google Shape;2319;p48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flipH="1">
            <a:off x="-860960" y="1212752"/>
            <a:ext cx="2467483" cy="1145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0" name="Google Shape;2320;p48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 rot="10800000" flipH="1">
            <a:off x="7945593" y="1066981"/>
            <a:ext cx="2054362" cy="1145078"/>
          </a:xfrm>
          <a:prstGeom prst="rect">
            <a:avLst/>
          </a:prstGeom>
          <a:noFill/>
          <a:ln>
            <a:noFill/>
          </a:ln>
        </p:spPr>
      </p:pic>
      <p:sp>
        <p:nvSpPr>
          <p:cNvPr id="2323" name="Google Shape;2323;p48"/>
          <p:cNvSpPr txBox="1">
            <a:spLocks noGrp="1"/>
          </p:cNvSpPr>
          <p:nvPr>
            <p:ph type="subTitle" idx="3"/>
          </p:nvPr>
        </p:nvSpPr>
        <p:spPr>
          <a:xfrm>
            <a:off x="1606523" y="2022722"/>
            <a:ext cx="3084599" cy="22868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l">
              <a:buSzPts val="1100"/>
              <a:buFont typeface="Arial" panose="020B0604020202020204" pitchFamily="34" charset="0"/>
              <a:buChar char="•"/>
            </a:pPr>
            <a:r>
              <a:rPr lang="en-US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Đăng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ký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tài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khoản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l">
              <a:buSzPts val="1100"/>
              <a:buFont typeface="Arial" panose="020B0604020202020204" pitchFamily="34" charset="0"/>
              <a:buChar char="•"/>
            </a:pPr>
            <a:r>
              <a:rPr lang="en-US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Đăng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nhập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 </a:t>
            </a:r>
            <a:r>
              <a:rPr lang="en-US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Đăng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xuất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l">
              <a:buSzPts val="1100"/>
              <a:buFont typeface="Arial" panose="020B0604020202020204" pitchFamily="34" charset="0"/>
              <a:buChar char="•"/>
            </a:pPr>
            <a:r>
              <a:rPr lang="en-US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Xem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thông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tin </a:t>
            </a:r>
            <a:r>
              <a:rPr lang="en-US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sản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phẩm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l">
              <a:buSzPts val="1100"/>
              <a:buFont typeface="Arial" panose="020B0604020202020204" pitchFamily="34" charset="0"/>
              <a:buChar char="•"/>
            </a:pPr>
            <a:r>
              <a:rPr lang="en-US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Quản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lý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thông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tin </a:t>
            </a:r>
            <a:r>
              <a:rPr lang="en-US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cá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nhân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đơn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hàng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l">
              <a:buSzPts val="1100"/>
              <a:buFont typeface="Arial" panose="020B0604020202020204" pitchFamily="34" charset="0"/>
              <a:buChar char="•"/>
            </a:pPr>
            <a:r>
              <a:rPr lang="en-US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Đặt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hàng</a:t>
            </a:r>
            <a:endParaRPr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25" name="Google Shape;2325;p48"/>
          <p:cNvSpPr txBox="1">
            <a:spLocks noGrp="1"/>
          </p:cNvSpPr>
          <p:nvPr>
            <p:ph type="subTitle" idx="5"/>
          </p:nvPr>
        </p:nvSpPr>
        <p:spPr>
          <a:xfrm>
            <a:off x="5177581" y="2249849"/>
            <a:ext cx="3012262" cy="19961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vi-VN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Đăng nhập/ Đăng xuất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vi-VN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Xem thông tin thống kê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vi-VN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Quản lý đơn hàng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vi-VN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Quản lý sản phẩm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vi-VN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Quản lý chủ đề, chất liệu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27" name="Google Shape;2327;p48"/>
          <p:cNvSpPr txBox="1">
            <a:spLocks noGrp="1"/>
          </p:cNvSpPr>
          <p:nvPr>
            <p:ph type="title"/>
          </p:nvPr>
        </p:nvSpPr>
        <p:spPr>
          <a:xfrm>
            <a:off x="1608528" y="1438686"/>
            <a:ext cx="2526149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Chức năng cho người dùng</a:t>
            </a:r>
            <a:endParaRPr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28" name="Google Shape;2328;p48"/>
          <p:cNvSpPr txBox="1">
            <a:spLocks noGrp="1"/>
          </p:cNvSpPr>
          <p:nvPr>
            <p:ph type="title" idx="7"/>
          </p:nvPr>
        </p:nvSpPr>
        <p:spPr>
          <a:xfrm>
            <a:off x="5177581" y="1460602"/>
            <a:ext cx="24675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Chức năng cho quản trị viên</a:t>
            </a:r>
            <a:endParaRPr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99334" y="4626624"/>
            <a:ext cx="744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13/18</a:t>
            </a:r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5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Giao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diện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phần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mềm</a:t>
            </a:r>
            <a:endParaRPr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5EE745-F4B6-458F-BBD2-853EFE599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456" y="950825"/>
            <a:ext cx="6900346" cy="3567387"/>
          </a:xfrm>
          <a:prstGeom prst="rect">
            <a:avLst/>
          </a:prstGeom>
        </p:spPr>
      </p:pic>
      <p:sp>
        <p:nvSpPr>
          <p:cNvPr id="6" name="Google Shape;2327;p48">
            <a:extLst>
              <a:ext uri="{FF2B5EF4-FFF2-40B4-BE49-F238E27FC236}">
                <a16:creationId xmlns:a16="http://schemas.microsoft.com/office/drawing/2014/main" id="{ECB5E3C9-BC07-4861-ABC6-D078B48BBA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824571" y="4690769"/>
            <a:ext cx="5929309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diện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quản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lý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tổng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quan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84612" y="4518212"/>
            <a:ext cx="670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14/18</a:t>
            </a:r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900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5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Giao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diện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phần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mềm</a:t>
            </a:r>
            <a:endParaRPr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834604-6D32-43C0-82D8-566E7788F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160" y="874644"/>
            <a:ext cx="2663991" cy="40544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FA3290-D0CB-4E68-87F3-C9941575D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252" y="874644"/>
            <a:ext cx="2354671" cy="4118089"/>
          </a:xfrm>
          <a:prstGeom prst="rect">
            <a:avLst/>
          </a:prstGeom>
        </p:spPr>
      </p:pic>
      <p:sp>
        <p:nvSpPr>
          <p:cNvPr id="9" name="Google Shape;2327;p48">
            <a:extLst>
              <a:ext uri="{FF2B5EF4-FFF2-40B4-BE49-F238E27FC236}">
                <a16:creationId xmlns:a16="http://schemas.microsoft.com/office/drawing/2014/main" id="{8CBBD74A-BE04-4AF4-AFFF-4F5EBE761C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79193" y="4591855"/>
            <a:ext cx="3130787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diện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bán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hàng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tổng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quan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Google Shape;2327;p48">
            <a:extLst>
              <a:ext uri="{FF2B5EF4-FFF2-40B4-BE49-F238E27FC236}">
                <a16:creationId xmlns:a16="http://schemas.microsoft.com/office/drawing/2014/main" id="{FAA63F46-FF63-48C8-AB62-9E3BB8BE97A6}"/>
              </a:ext>
            </a:extLst>
          </p:cNvPr>
          <p:cNvSpPr txBox="1">
            <a:spLocks/>
          </p:cNvSpPr>
          <p:nvPr/>
        </p:nvSpPr>
        <p:spPr>
          <a:xfrm>
            <a:off x="4572000" y="4591855"/>
            <a:ext cx="2835914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diện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chi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tiết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sản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phẩm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40704" y="4621360"/>
            <a:ext cx="736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15/18</a:t>
            </a:r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68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5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Roboto" panose="02000000000000000000" pitchFamily="2" charset="0"/>
                <a:ea typeface="Roboto" panose="02000000000000000000" pitchFamily="2" charset="0"/>
              </a:rPr>
              <a:t>TỔNG KẾT</a:t>
            </a:r>
            <a:endParaRPr sz="3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579" name="Google Shape;2579;p55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1128982" flipH="1">
            <a:off x="445317" y="894212"/>
            <a:ext cx="1957910" cy="966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1" name="Google Shape;2581;p55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-1128982" flipH="1">
            <a:off x="6200313" y="1085196"/>
            <a:ext cx="2187714" cy="991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2" name="Google Shape;2582;p55"/>
          <p:cNvPicPr preferRelativeResize="0"/>
          <p:nvPr/>
        </p:nvPicPr>
        <p:blipFill rotWithShape="1">
          <a:blip r:embed="rId4">
            <a:alphaModFix amt="80000"/>
          </a:blip>
          <a:srcRect r="39773"/>
          <a:stretch/>
        </p:blipFill>
        <p:spPr>
          <a:xfrm flipH="1">
            <a:off x="4677328" y="2253657"/>
            <a:ext cx="1140541" cy="91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4" name="Google Shape;2584;p55"/>
          <p:cNvSpPr txBox="1">
            <a:spLocks noGrp="1"/>
          </p:cNvSpPr>
          <p:nvPr>
            <p:ph type="title" idx="4294967295"/>
          </p:nvPr>
        </p:nvSpPr>
        <p:spPr>
          <a:xfrm>
            <a:off x="3159774" y="1212242"/>
            <a:ext cx="1667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Hạn chế 1</a:t>
            </a:r>
            <a:endParaRPr sz="18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85" name="Google Shape;2585;p55"/>
          <p:cNvSpPr txBox="1">
            <a:spLocks noGrp="1"/>
          </p:cNvSpPr>
          <p:nvPr>
            <p:ph type="subTitle" idx="4294967295"/>
          </p:nvPr>
        </p:nvSpPr>
        <p:spPr>
          <a:xfrm>
            <a:off x="3206823" y="1620055"/>
            <a:ext cx="1667400" cy="14550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err="1"/>
              <a:t>Kiến</a:t>
            </a:r>
            <a:r>
              <a:rPr lang="en-US" sz="1600" dirty="0"/>
              <a:t> </a:t>
            </a:r>
            <a:r>
              <a:rPr lang="en-US" sz="1600" dirty="0" err="1"/>
              <a:t>thức</a:t>
            </a:r>
            <a:r>
              <a:rPr lang="en-US" sz="1600" dirty="0"/>
              <a:t> </a:t>
            </a:r>
            <a:r>
              <a:rPr lang="en-US" sz="1600" dirty="0" err="1"/>
              <a:t>thực</a:t>
            </a:r>
            <a:r>
              <a:rPr lang="en-US" sz="1600" dirty="0"/>
              <a:t> </a:t>
            </a:r>
            <a:r>
              <a:rPr lang="en-US" sz="1600" dirty="0" err="1"/>
              <a:t>tế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kiến</a:t>
            </a:r>
            <a:r>
              <a:rPr lang="en-US" sz="1600" dirty="0"/>
              <a:t> </a:t>
            </a:r>
            <a:r>
              <a:rPr lang="en-US" sz="1600" dirty="0" err="1"/>
              <a:t>thức</a:t>
            </a:r>
            <a:r>
              <a:rPr lang="en-US" sz="1600" dirty="0"/>
              <a:t> </a:t>
            </a:r>
            <a:r>
              <a:rPr lang="en-US" sz="1600" dirty="0" err="1"/>
              <a:t>lập</a:t>
            </a:r>
            <a:r>
              <a:rPr lang="en-US" sz="1600" dirty="0"/>
              <a:t> </a:t>
            </a:r>
            <a:r>
              <a:rPr lang="en-US" sz="1600" dirty="0" err="1"/>
              <a:t>trình</a:t>
            </a:r>
            <a:r>
              <a:rPr lang="en-US" sz="1600" dirty="0"/>
              <a:t> </a:t>
            </a:r>
            <a:r>
              <a:rPr lang="en-US" sz="1600" dirty="0" err="1"/>
              <a:t>hạn</a:t>
            </a:r>
            <a:r>
              <a:rPr lang="en-US" sz="1600" dirty="0"/>
              <a:t> </a:t>
            </a:r>
            <a:r>
              <a:rPr lang="en-US" sz="1600" dirty="0" err="1"/>
              <a:t>chế</a:t>
            </a:r>
            <a:endParaRPr sz="1600" dirty="0"/>
          </a:p>
        </p:txBody>
      </p:sp>
      <p:sp>
        <p:nvSpPr>
          <p:cNvPr id="2586" name="Google Shape;2586;p55"/>
          <p:cNvSpPr txBox="1">
            <a:spLocks noGrp="1"/>
          </p:cNvSpPr>
          <p:nvPr>
            <p:ph type="title" idx="4294967295"/>
          </p:nvPr>
        </p:nvSpPr>
        <p:spPr>
          <a:xfrm>
            <a:off x="3159774" y="3112717"/>
            <a:ext cx="1667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Hạn chế 2</a:t>
            </a:r>
            <a:endParaRPr sz="18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87" name="Google Shape;2587;p55"/>
          <p:cNvSpPr txBox="1">
            <a:spLocks noGrp="1"/>
          </p:cNvSpPr>
          <p:nvPr>
            <p:ph type="subTitle" idx="4294967295"/>
          </p:nvPr>
        </p:nvSpPr>
        <p:spPr>
          <a:xfrm>
            <a:off x="3159774" y="3508748"/>
            <a:ext cx="1667400" cy="13066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 err="1"/>
              <a:t>Tính</a:t>
            </a:r>
            <a:r>
              <a:rPr lang="en-US" sz="1600" dirty="0"/>
              <a:t> </a:t>
            </a:r>
            <a:r>
              <a:rPr lang="en-US" sz="1600" dirty="0" err="1"/>
              <a:t>chuyên</a:t>
            </a:r>
            <a:r>
              <a:rPr lang="en-US" sz="1600" dirty="0"/>
              <a:t> </a:t>
            </a:r>
            <a:r>
              <a:rPr lang="en-US" sz="1600" dirty="0" err="1"/>
              <a:t>nghiệp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</a:t>
            </a:r>
            <a:r>
              <a:rPr lang="en-US" sz="1600" dirty="0" err="1"/>
              <a:t>chương</a:t>
            </a:r>
            <a:r>
              <a:rPr lang="en-US" sz="1600" dirty="0"/>
              <a:t> </a:t>
            </a:r>
            <a:r>
              <a:rPr lang="en-US" sz="1600" dirty="0" err="1"/>
              <a:t>trình</a:t>
            </a:r>
            <a:r>
              <a:rPr lang="en-US" sz="1600" dirty="0"/>
              <a:t> </a:t>
            </a:r>
            <a:r>
              <a:rPr lang="en-US" sz="1600" dirty="0" err="1"/>
              <a:t>chưa</a:t>
            </a:r>
            <a:r>
              <a:rPr lang="en-US" sz="1600" dirty="0"/>
              <a:t> </a:t>
            </a:r>
            <a:r>
              <a:rPr lang="en-US" sz="1600" dirty="0" err="1"/>
              <a:t>cao</a:t>
            </a:r>
            <a:endParaRPr sz="1600" dirty="0"/>
          </a:p>
        </p:txBody>
      </p:sp>
      <p:sp>
        <p:nvSpPr>
          <p:cNvPr id="2590" name="Google Shape;2590;p55"/>
          <p:cNvSpPr txBox="1">
            <a:spLocks noGrp="1"/>
          </p:cNvSpPr>
          <p:nvPr>
            <p:ph type="title" idx="4294967295"/>
          </p:nvPr>
        </p:nvSpPr>
        <p:spPr>
          <a:xfrm>
            <a:off x="6098935" y="1464488"/>
            <a:ext cx="2680998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Hướng phát triển</a:t>
            </a:r>
            <a:endParaRPr sz="18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91" name="Google Shape;2591;p55"/>
          <p:cNvSpPr txBox="1">
            <a:spLocks noGrp="1"/>
          </p:cNvSpPr>
          <p:nvPr>
            <p:ph type="subTitle" idx="4294967295"/>
          </p:nvPr>
        </p:nvSpPr>
        <p:spPr>
          <a:xfrm>
            <a:off x="5817869" y="1861018"/>
            <a:ext cx="3241910" cy="23139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60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Hoàn</a:t>
            </a:r>
            <a:r>
              <a:rPr lang="en-US" sz="16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thiện</a:t>
            </a:r>
            <a:r>
              <a:rPr lang="en-US" sz="16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các</a:t>
            </a:r>
            <a:r>
              <a:rPr lang="en-US" sz="16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chức</a:t>
            </a:r>
            <a:r>
              <a:rPr lang="en-US" sz="16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năng</a:t>
            </a:r>
            <a:r>
              <a:rPr lang="en-US" sz="16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trong</a:t>
            </a:r>
            <a:r>
              <a:rPr lang="en-US" sz="16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chương</a:t>
            </a:r>
            <a:r>
              <a:rPr lang="en-US" sz="16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trình</a:t>
            </a:r>
            <a:endParaRPr lang="en-US" sz="16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/>
            <a:r>
              <a:rPr lang="en-US" sz="160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Thiết</a:t>
            </a:r>
            <a:r>
              <a:rPr lang="en-US" sz="16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kế</a:t>
            </a:r>
            <a:r>
              <a:rPr lang="en-US" sz="16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chương</a:t>
            </a:r>
            <a:r>
              <a:rPr lang="en-US" sz="16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trình</a:t>
            </a:r>
            <a:r>
              <a:rPr lang="en-US" sz="16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và</a:t>
            </a:r>
            <a:r>
              <a:rPr lang="en-US" sz="16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chỉnh</a:t>
            </a:r>
            <a:r>
              <a:rPr lang="en-US" sz="16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sửa</a:t>
            </a:r>
            <a:r>
              <a:rPr lang="en-US" sz="16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</a:t>
            </a:r>
            <a:r>
              <a:rPr lang="en-US" sz="16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diện</a:t>
            </a:r>
            <a:r>
              <a:rPr lang="en-US" sz="16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chuyên</a:t>
            </a:r>
            <a:r>
              <a:rPr lang="en-US" sz="16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nghiệp</a:t>
            </a:r>
            <a:r>
              <a:rPr lang="en-US" sz="16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hơn</a:t>
            </a:r>
            <a:endParaRPr lang="en-US" sz="16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/>
            <a:r>
              <a:rPr lang="en-US" sz="160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Thích</a:t>
            </a:r>
            <a:r>
              <a:rPr lang="en-US" sz="16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hợp</a:t>
            </a:r>
            <a:r>
              <a:rPr lang="en-US" sz="16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phát</a:t>
            </a:r>
            <a:r>
              <a:rPr lang="en-US" sz="16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triển</a:t>
            </a:r>
            <a:r>
              <a:rPr lang="en-US" sz="16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hệ</a:t>
            </a:r>
            <a:r>
              <a:rPr lang="en-US" sz="16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thống</a:t>
            </a:r>
            <a:r>
              <a:rPr lang="en-US" sz="16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phục</a:t>
            </a:r>
            <a:r>
              <a:rPr lang="en-US" sz="16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đa</a:t>
            </a:r>
            <a:r>
              <a:rPr lang="en-US" sz="16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nền</a:t>
            </a:r>
            <a:r>
              <a:rPr lang="en-US" sz="16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tảng</a:t>
            </a:r>
            <a:r>
              <a:rPr lang="en-US" sz="16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160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đa</a:t>
            </a:r>
            <a:r>
              <a:rPr lang="en-US" sz="16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kênh</a:t>
            </a:r>
            <a:endParaRPr lang="en-US" sz="16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/>
            <a:r>
              <a:rPr lang="en-US" sz="160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Phát</a:t>
            </a:r>
            <a:r>
              <a:rPr lang="en-US" sz="16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triển</a:t>
            </a:r>
            <a:r>
              <a:rPr lang="en-US" sz="16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thêm</a:t>
            </a:r>
            <a:r>
              <a:rPr lang="en-US" sz="16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việc</a:t>
            </a:r>
            <a:r>
              <a:rPr lang="en-US" sz="16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quản</a:t>
            </a:r>
            <a:r>
              <a:rPr lang="en-US" sz="16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lý</a:t>
            </a:r>
            <a:r>
              <a:rPr lang="en-US" sz="16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nhân</a:t>
            </a:r>
            <a:r>
              <a:rPr lang="en-US" sz="16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viên</a:t>
            </a:r>
            <a:r>
              <a:rPr lang="en-US" sz="16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trong</a:t>
            </a:r>
            <a:r>
              <a:rPr lang="en-US" sz="16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hệ</a:t>
            </a:r>
            <a:r>
              <a:rPr lang="en-US" sz="16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thống</a:t>
            </a:r>
            <a:r>
              <a:rPr lang="en-US" sz="16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6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92" name="Google Shape;2592;p55"/>
          <p:cNvSpPr txBox="1">
            <a:spLocks noGrp="1"/>
          </p:cNvSpPr>
          <p:nvPr>
            <p:ph type="title" idx="4294967295"/>
          </p:nvPr>
        </p:nvSpPr>
        <p:spPr>
          <a:xfrm>
            <a:off x="334439" y="1135255"/>
            <a:ext cx="2375281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Hiệu</a:t>
            </a:r>
            <a:r>
              <a:rPr lang="en-US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quả</a:t>
            </a:r>
            <a:r>
              <a:rPr lang="en-US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đạt</a:t>
            </a:r>
            <a:r>
              <a:rPr lang="en-US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được</a:t>
            </a:r>
            <a:endParaRPr sz="18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93" name="Google Shape;2593;p55"/>
          <p:cNvSpPr txBox="1">
            <a:spLocks noGrp="1"/>
          </p:cNvSpPr>
          <p:nvPr>
            <p:ph type="subTitle" idx="4294967295"/>
          </p:nvPr>
        </p:nvSpPr>
        <p:spPr>
          <a:xfrm>
            <a:off x="364067" y="1702443"/>
            <a:ext cx="2375282" cy="21350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vi-VN" sz="1600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Nắm vững kiến thức lý thuyết cơ bản phục vụ cho việc thiết kế chương trình</a:t>
            </a:r>
            <a:r>
              <a:rPr lang="en-US" sz="1600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vi-VN" sz="1600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Xây dựng được một ứng dụng quản lý tương đối đầy đủ các chức năng cần thiết cho việc quản lý bán hàng hoa tươi</a:t>
            </a:r>
            <a:endParaRPr lang="vi-VN" sz="1600" b="1" dirty="0">
              <a:solidFill>
                <a:srgbClr val="00206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600" dirty="0">
              <a:solidFill>
                <a:srgbClr val="002060"/>
              </a:solidFill>
            </a:endParaRPr>
          </a:p>
        </p:txBody>
      </p:sp>
      <p:sp>
        <p:nvSpPr>
          <p:cNvPr id="2594" name="Google Shape;2594;p55"/>
          <p:cNvSpPr/>
          <p:nvPr/>
        </p:nvSpPr>
        <p:spPr>
          <a:xfrm>
            <a:off x="2819611" y="1464488"/>
            <a:ext cx="379139" cy="1908826"/>
          </a:xfrm>
          <a:custGeom>
            <a:avLst/>
            <a:gdLst/>
            <a:ahLst/>
            <a:cxnLst/>
            <a:rect l="l" t="t" r="r" b="b"/>
            <a:pathLst>
              <a:path w="23711" h="61995" extrusionOk="0">
                <a:moveTo>
                  <a:pt x="23711" y="63"/>
                </a:moveTo>
                <a:cubicBezTo>
                  <a:pt x="16610" y="-444"/>
                  <a:pt x="7687" y="3693"/>
                  <a:pt x="4949" y="10264"/>
                </a:cubicBezTo>
                <a:cubicBezTo>
                  <a:pt x="2609" y="15879"/>
                  <a:pt x="9417" y="23418"/>
                  <a:pt x="6042" y="28479"/>
                </a:cubicBezTo>
                <a:cubicBezTo>
                  <a:pt x="4971" y="30084"/>
                  <a:pt x="1938" y="28595"/>
                  <a:pt x="395" y="29754"/>
                </a:cubicBezTo>
                <a:cubicBezTo>
                  <a:pt x="-1926" y="31498"/>
                  <a:pt x="7580" y="32146"/>
                  <a:pt x="7317" y="35037"/>
                </a:cubicBezTo>
                <a:cubicBezTo>
                  <a:pt x="6836" y="40326"/>
                  <a:pt x="2360" y="45799"/>
                  <a:pt x="4403" y="50702"/>
                </a:cubicBezTo>
                <a:cubicBezTo>
                  <a:pt x="7033" y="57013"/>
                  <a:pt x="14821" y="60656"/>
                  <a:pt x="21525" y="61995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" name="TextBox 14"/>
          <p:cNvSpPr txBox="1"/>
          <p:nvPr/>
        </p:nvSpPr>
        <p:spPr>
          <a:xfrm>
            <a:off x="7972426" y="4569474"/>
            <a:ext cx="717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16/18</a:t>
            </a:r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43"/>
          <p:cNvSpPr txBox="1">
            <a:spLocks noGrp="1"/>
          </p:cNvSpPr>
          <p:nvPr>
            <p:ph type="ctrTitle"/>
          </p:nvPr>
        </p:nvSpPr>
        <p:spPr>
          <a:xfrm>
            <a:off x="472440" y="1562100"/>
            <a:ext cx="7094220" cy="18250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Thank you for listening!</a:t>
            </a:r>
            <a:endParaRPr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7886700" y="4569474"/>
            <a:ext cx="803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17/18</a:t>
            </a:r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7" name="Google Shape;2717;p62"/>
          <p:cNvSpPr txBox="1">
            <a:spLocks noGrp="1"/>
          </p:cNvSpPr>
          <p:nvPr>
            <p:ph type="title"/>
          </p:nvPr>
        </p:nvSpPr>
        <p:spPr>
          <a:xfrm>
            <a:off x="1226820" y="1307100"/>
            <a:ext cx="652908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 &amp; A 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8029576" y="4569474"/>
            <a:ext cx="660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18/18</a:t>
            </a:r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40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 panose="02000000000000000000" pitchFamily="2" charset="0"/>
                <a:ea typeface="Roboto" panose="02000000000000000000" pitchFamily="2" charset="0"/>
              </a:rPr>
              <a:t>NỘI DUNG</a:t>
            </a:r>
            <a:endParaRPr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142" name="Google Shape;2142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5327168" y="3424344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3" name="Google Shape;2143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1446542" y="3517635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5" name="Google Shape;2145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759925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40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5822959" y="1601700"/>
            <a:ext cx="842174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40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3294234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48" name="Google Shape;2148;p40"/>
          <p:cNvSpPr txBox="1">
            <a:spLocks noGrp="1"/>
          </p:cNvSpPr>
          <p:nvPr>
            <p:ph type="title"/>
          </p:nvPr>
        </p:nvSpPr>
        <p:spPr>
          <a:xfrm>
            <a:off x="5179126" y="3496105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150" name="Google Shape;2150;p40"/>
          <p:cNvSpPr txBox="1">
            <a:spLocks noGrp="1"/>
          </p:cNvSpPr>
          <p:nvPr>
            <p:ph type="title" idx="3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1" name="Google Shape;2151;p40"/>
          <p:cNvSpPr txBox="1">
            <a:spLocks noGrp="1"/>
          </p:cNvSpPr>
          <p:nvPr>
            <p:ph type="title" idx="4"/>
          </p:nvPr>
        </p:nvSpPr>
        <p:spPr>
          <a:xfrm>
            <a:off x="1349229" y="3643356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152" name="Google Shape;2152;p40"/>
          <p:cNvSpPr txBox="1">
            <a:spLocks noGrp="1"/>
          </p:cNvSpPr>
          <p:nvPr>
            <p:ph type="title" idx="5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53" name="Google Shape;2153;p40"/>
          <p:cNvSpPr txBox="1">
            <a:spLocks noGrp="1"/>
          </p:cNvSpPr>
          <p:nvPr>
            <p:ph type="title" idx="6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54" name="Google Shape;2154;p40"/>
          <p:cNvSpPr txBox="1">
            <a:spLocks noGrp="1"/>
          </p:cNvSpPr>
          <p:nvPr>
            <p:ph type="ctrTitle" idx="7"/>
          </p:nvPr>
        </p:nvSpPr>
        <p:spPr>
          <a:xfrm>
            <a:off x="6215926" y="3517635"/>
            <a:ext cx="2290792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Tổng kết và chương trình demo</a:t>
            </a:r>
            <a:endParaRPr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58" name="Google Shape;2158;p40"/>
          <p:cNvSpPr txBox="1">
            <a:spLocks noGrp="1"/>
          </p:cNvSpPr>
          <p:nvPr>
            <p:ph type="ctrTitle" idx="13"/>
          </p:nvPr>
        </p:nvSpPr>
        <p:spPr>
          <a:xfrm>
            <a:off x="6685718" y="17948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Công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nghệ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sử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dụng</a:t>
            </a:r>
            <a:endParaRPr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60" name="Google Shape;2160;p40"/>
          <p:cNvSpPr txBox="1">
            <a:spLocks noGrp="1"/>
          </p:cNvSpPr>
          <p:nvPr>
            <p:ph type="ctrTitle" idx="15"/>
          </p:nvPr>
        </p:nvSpPr>
        <p:spPr>
          <a:xfrm>
            <a:off x="2419604" y="3491524"/>
            <a:ext cx="2447677" cy="5777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Xây dựng phần mềm</a:t>
            </a:r>
            <a:endParaRPr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62" name="Google Shape;2162;p40"/>
          <p:cNvSpPr txBox="1">
            <a:spLocks noGrp="1"/>
          </p:cNvSpPr>
          <p:nvPr>
            <p:ph type="ctrTitle" idx="17"/>
          </p:nvPr>
        </p:nvSpPr>
        <p:spPr>
          <a:xfrm>
            <a:off x="1573658" y="1747477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Giới thiệu đề tài</a:t>
            </a:r>
            <a:endParaRPr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64" name="Google Shape;2164;p40"/>
          <p:cNvSpPr txBox="1">
            <a:spLocks noGrp="1"/>
          </p:cNvSpPr>
          <p:nvPr>
            <p:ph type="ctrTitle" idx="19"/>
          </p:nvPr>
        </p:nvSpPr>
        <p:spPr>
          <a:xfrm>
            <a:off x="4281634" y="1972477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Phân tích và thiết kế hệ thống</a:t>
            </a:r>
            <a:endParaRPr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53400" y="4569474"/>
            <a:ext cx="536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/18</a:t>
            </a:r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41"/>
          <p:cNvSpPr txBox="1">
            <a:spLocks noGrp="1"/>
          </p:cNvSpPr>
          <p:nvPr>
            <p:ph type="subTitle" idx="1"/>
          </p:nvPr>
        </p:nvSpPr>
        <p:spPr>
          <a:xfrm>
            <a:off x="1633976" y="2603623"/>
            <a:ext cx="3566700" cy="5730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/>
              <a:t>Lý</a:t>
            </a:r>
            <a:r>
              <a:rPr lang="en-US" sz="1800" b="1" dirty="0"/>
              <a:t> do </a:t>
            </a:r>
            <a:r>
              <a:rPr lang="en-US" sz="1800" b="1" dirty="0" err="1"/>
              <a:t>chọn</a:t>
            </a:r>
            <a:r>
              <a:rPr lang="en-US" sz="1800" b="1" dirty="0"/>
              <a:t> </a:t>
            </a:r>
            <a:r>
              <a:rPr lang="en-US" sz="1800" b="1" dirty="0" err="1"/>
              <a:t>đề</a:t>
            </a:r>
            <a:r>
              <a:rPr lang="en-US" sz="1800" b="1" dirty="0"/>
              <a:t> </a:t>
            </a:r>
            <a:r>
              <a:rPr lang="en-US" sz="1800" b="1" dirty="0" err="1"/>
              <a:t>tài</a:t>
            </a:r>
            <a:endParaRPr sz="1800" b="1" dirty="0"/>
          </a:p>
        </p:txBody>
      </p:sp>
      <p:sp>
        <p:nvSpPr>
          <p:cNvPr id="2173" name="Google Shape;2173;p41"/>
          <p:cNvSpPr txBox="1">
            <a:spLocks noGrp="1"/>
          </p:cNvSpPr>
          <p:nvPr>
            <p:ph type="ctrTitle"/>
          </p:nvPr>
        </p:nvSpPr>
        <p:spPr>
          <a:xfrm>
            <a:off x="671449" y="1875052"/>
            <a:ext cx="3371161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Roboto" panose="02000000000000000000" pitchFamily="2" charset="0"/>
                <a:ea typeface="Roboto" panose="02000000000000000000" pitchFamily="2" charset="0"/>
              </a:rPr>
              <a:t>Giới thiệu đề tài</a:t>
            </a:r>
            <a:endParaRPr sz="3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A9625E-A8B8-4000-9390-A74D1A48F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831" y="640936"/>
            <a:ext cx="2642271" cy="4094481"/>
          </a:xfrm>
          <a:prstGeom prst="ellipse">
            <a:avLst/>
          </a:prstGeom>
        </p:spPr>
      </p:pic>
      <p:sp>
        <p:nvSpPr>
          <p:cNvPr id="2172" name="Google Shape;2172;p41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Google Shape;3117;p67">
            <a:extLst>
              <a:ext uri="{FF2B5EF4-FFF2-40B4-BE49-F238E27FC236}">
                <a16:creationId xmlns:a16="http://schemas.microsoft.com/office/drawing/2014/main" id="{6B625B02-9AB0-4E13-BB60-C74F65926A2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4911" y="4099878"/>
            <a:ext cx="501744" cy="422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118;p67">
            <a:extLst>
              <a:ext uri="{FF2B5EF4-FFF2-40B4-BE49-F238E27FC236}">
                <a16:creationId xmlns:a16="http://schemas.microsoft.com/office/drawing/2014/main" id="{FE3A1613-B488-4A18-AAF6-A2AF4FF82BD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4909" y="3492069"/>
            <a:ext cx="501749" cy="422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119;p67">
            <a:extLst>
              <a:ext uri="{FF2B5EF4-FFF2-40B4-BE49-F238E27FC236}">
                <a16:creationId xmlns:a16="http://schemas.microsoft.com/office/drawing/2014/main" id="{3292D3C9-75D2-48B6-8E93-44C7B0EFBBB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6757" y="2743023"/>
            <a:ext cx="501744" cy="42206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70;p41">
            <a:extLst>
              <a:ext uri="{FF2B5EF4-FFF2-40B4-BE49-F238E27FC236}">
                <a16:creationId xmlns:a16="http://schemas.microsoft.com/office/drawing/2014/main" id="{6DAE3A86-BEF9-46D0-B85A-A70F608A4463}"/>
              </a:ext>
            </a:extLst>
          </p:cNvPr>
          <p:cNvSpPr txBox="1">
            <a:spLocks/>
          </p:cNvSpPr>
          <p:nvPr/>
        </p:nvSpPr>
        <p:spPr>
          <a:xfrm>
            <a:off x="1633976" y="3416600"/>
            <a:ext cx="3566700" cy="57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endParaRPr lang="en-US" dirty="0"/>
          </a:p>
        </p:txBody>
      </p:sp>
      <p:sp>
        <p:nvSpPr>
          <p:cNvPr id="12" name="Google Shape;2170;p41">
            <a:extLst>
              <a:ext uri="{FF2B5EF4-FFF2-40B4-BE49-F238E27FC236}">
                <a16:creationId xmlns:a16="http://schemas.microsoft.com/office/drawing/2014/main" id="{E083C83D-DEA9-4D6B-B424-9C3930D32C51}"/>
              </a:ext>
            </a:extLst>
          </p:cNvPr>
          <p:cNvSpPr txBox="1">
            <a:spLocks/>
          </p:cNvSpPr>
          <p:nvPr/>
        </p:nvSpPr>
        <p:spPr>
          <a:xfrm>
            <a:off x="1633976" y="4212662"/>
            <a:ext cx="3566700" cy="57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sz="1800" b="1" dirty="0" err="1"/>
              <a:t>Yêu</a:t>
            </a:r>
            <a:r>
              <a:rPr lang="en-US" sz="1800" b="1" dirty="0"/>
              <a:t> </a:t>
            </a:r>
            <a:r>
              <a:rPr lang="en-US" sz="1800" b="1" dirty="0" err="1"/>
              <a:t>cầu</a:t>
            </a:r>
            <a:r>
              <a:rPr lang="en-US" sz="1800" b="1" dirty="0"/>
              <a:t> </a:t>
            </a:r>
            <a:r>
              <a:rPr lang="en-US" sz="1800" b="1" dirty="0" err="1"/>
              <a:t>bài</a:t>
            </a:r>
            <a:r>
              <a:rPr lang="en-US" sz="1800" b="1" dirty="0"/>
              <a:t> </a:t>
            </a:r>
            <a:r>
              <a:rPr lang="en-US" sz="1800" b="1" dirty="0" err="1"/>
              <a:t>toán</a:t>
            </a:r>
            <a:endParaRPr lang="en-US" sz="1800" b="1" dirty="0"/>
          </a:p>
        </p:txBody>
      </p:sp>
      <p:sp>
        <p:nvSpPr>
          <p:cNvPr id="13" name="Google Shape;2170;p41">
            <a:extLst>
              <a:ext uri="{FF2B5EF4-FFF2-40B4-BE49-F238E27FC236}">
                <a16:creationId xmlns:a16="http://schemas.microsoft.com/office/drawing/2014/main" id="{34ADBB99-028E-4911-9D05-6726B2183E5A}"/>
              </a:ext>
            </a:extLst>
          </p:cNvPr>
          <p:cNvSpPr txBox="1">
            <a:spLocks/>
          </p:cNvSpPr>
          <p:nvPr/>
        </p:nvSpPr>
        <p:spPr>
          <a:xfrm>
            <a:off x="1633976" y="3399685"/>
            <a:ext cx="3566700" cy="57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sz="1800" b="1" dirty="0" err="1"/>
              <a:t>Mục</a:t>
            </a:r>
            <a:r>
              <a:rPr lang="en-US" sz="1800" b="1" dirty="0"/>
              <a:t> </a:t>
            </a:r>
            <a:r>
              <a:rPr lang="en-US" sz="1800" b="1" dirty="0" err="1"/>
              <a:t>tiêu</a:t>
            </a:r>
            <a:r>
              <a:rPr lang="en-US" sz="1800" b="1" dirty="0"/>
              <a:t> </a:t>
            </a:r>
            <a:r>
              <a:rPr lang="en-US" sz="1800" b="1" dirty="0" err="1"/>
              <a:t>nghiên</a:t>
            </a:r>
            <a:r>
              <a:rPr lang="en-US" sz="1800" b="1" dirty="0"/>
              <a:t> </a:t>
            </a:r>
            <a:r>
              <a:rPr lang="en-US" sz="1800" b="1" dirty="0" err="1"/>
              <a:t>cứu</a:t>
            </a:r>
            <a:endParaRPr lang="en-US" sz="1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8153400" y="4569474"/>
            <a:ext cx="536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3</a:t>
            </a:r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/18</a:t>
            </a:r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2" name="Google Shape;2192;p44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1033362" y="1342942"/>
            <a:ext cx="1212965" cy="10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3" name="Google Shape;2193;p44"/>
          <p:cNvPicPr preferRelativeResize="0"/>
          <p:nvPr/>
        </p:nvPicPr>
        <p:blipFill>
          <a:blip r:embed="rId4">
            <a:alphaModFix amt="55000"/>
          </a:blip>
          <a:stretch>
            <a:fillRect/>
          </a:stretch>
        </p:blipFill>
        <p:spPr>
          <a:xfrm>
            <a:off x="2955704" y="1342938"/>
            <a:ext cx="1212974" cy="1020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9" name="Google Shape;2199;p44"/>
          <p:cNvPicPr preferRelativeResize="0"/>
          <p:nvPr/>
        </p:nvPicPr>
        <p:blipFill>
          <a:blip r:embed="rId5">
            <a:alphaModFix amt="68000"/>
          </a:blip>
          <a:stretch>
            <a:fillRect/>
          </a:stretch>
        </p:blipFill>
        <p:spPr>
          <a:xfrm>
            <a:off x="4878045" y="1342938"/>
            <a:ext cx="1212974" cy="1020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1" name="Google Shape;2201;p44"/>
          <p:cNvPicPr preferRelativeResize="0"/>
          <p:nvPr/>
        </p:nvPicPr>
        <p:blipFill>
          <a:blip r:embed="rId6">
            <a:alphaModFix amt="83000"/>
          </a:blip>
          <a:stretch>
            <a:fillRect/>
          </a:stretch>
        </p:blipFill>
        <p:spPr>
          <a:xfrm>
            <a:off x="6855521" y="1342938"/>
            <a:ext cx="1212974" cy="1020309"/>
          </a:xfrm>
          <a:prstGeom prst="rect">
            <a:avLst/>
          </a:prstGeom>
          <a:noFill/>
          <a:ln>
            <a:noFill/>
          </a:ln>
        </p:spPr>
      </p:pic>
      <p:sp>
        <p:nvSpPr>
          <p:cNvPr id="2203" name="Google Shape;2203;p44"/>
          <p:cNvSpPr/>
          <p:nvPr/>
        </p:nvSpPr>
        <p:spPr>
          <a:xfrm>
            <a:off x="2111898" y="1870838"/>
            <a:ext cx="953114" cy="90050"/>
          </a:xfrm>
          <a:custGeom>
            <a:avLst/>
            <a:gdLst/>
            <a:ahLst/>
            <a:cxnLst/>
            <a:rect l="l" t="t" r="r" b="b"/>
            <a:pathLst>
              <a:path w="44039" h="3602" extrusionOk="0">
                <a:moveTo>
                  <a:pt x="0" y="336"/>
                </a:moveTo>
                <a:cubicBezTo>
                  <a:pt x="7344" y="1671"/>
                  <a:pt x="14781" y="4286"/>
                  <a:pt x="22187" y="3361"/>
                </a:cubicBezTo>
                <a:cubicBezTo>
                  <a:pt x="29500" y="2447"/>
                  <a:pt x="36669" y="0"/>
                  <a:pt x="44039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4" name="Google Shape;2204;p44"/>
          <p:cNvSpPr txBox="1"/>
          <p:nvPr/>
        </p:nvSpPr>
        <p:spPr>
          <a:xfrm>
            <a:off x="828134" y="2528717"/>
            <a:ext cx="19260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verpass Black"/>
              </a:rPr>
              <a:t>Mặt hàng hoa tươi hiện tại được bán như thế nào?</a:t>
            </a:r>
            <a:endParaRPr sz="1800" dirty="0">
              <a:solidFill>
                <a:schemeClr val="dk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verpass Black"/>
            </a:endParaRPr>
          </a:p>
        </p:txBody>
      </p:sp>
      <p:sp>
        <p:nvSpPr>
          <p:cNvPr id="2205" name="Google Shape;2205;p44"/>
          <p:cNvSpPr txBox="1"/>
          <p:nvPr/>
        </p:nvSpPr>
        <p:spPr>
          <a:xfrm>
            <a:off x="2754384" y="2528717"/>
            <a:ext cx="19260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verpass Black"/>
              </a:rPr>
              <a:t>Quy trình xử lý đơn hàng, quản lý và thanh toán của doanh nghiệp áp dụng hình thức online?</a:t>
            </a:r>
            <a:endParaRPr sz="1800" dirty="0">
              <a:solidFill>
                <a:schemeClr val="dk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verpass Black"/>
            </a:endParaRPr>
          </a:p>
        </p:txBody>
      </p:sp>
      <p:sp>
        <p:nvSpPr>
          <p:cNvPr id="2206" name="Google Shape;2206;p44"/>
          <p:cNvSpPr txBox="1"/>
          <p:nvPr/>
        </p:nvSpPr>
        <p:spPr>
          <a:xfrm>
            <a:off x="4680359" y="2528717"/>
            <a:ext cx="19260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verpass Black"/>
              </a:rPr>
              <a:t>Bán và quản lý như thế nào để thu hút người mua và dễ dàng cho nhà quản lý?</a:t>
            </a:r>
            <a:endParaRPr sz="1800" dirty="0">
              <a:solidFill>
                <a:schemeClr val="dk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verpass Black"/>
            </a:endParaRPr>
          </a:p>
        </p:txBody>
      </p:sp>
      <p:sp>
        <p:nvSpPr>
          <p:cNvPr id="2207" name="Google Shape;2207;p44"/>
          <p:cNvSpPr txBox="1"/>
          <p:nvPr/>
        </p:nvSpPr>
        <p:spPr>
          <a:xfrm>
            <a:off x="6606284" y="2528717"/>
            <a:ext cx="19260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verpass Black"/>
              </a:rPr>
              <a:t>Các công nghệ mới phát triển mang đến nhiều giải pháp mới, hiện đại?</a:t>
            </a:r>
            <a:endParaRPr sz="1800" dirty="0">
              <a:solidFill>
                <a:schemeClr val="dk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verpass Black"/>
            </a:endParaRPr>
          </a:p>
        </p:txBody>
      </p:sp>
      <p:sp>
        <p:nvSpPr>
          <p:cNvPr id="2209" name="Google Shape;2209;p44"/>
          <p:cNvSpPr/>
          <p:nvPr/>
        </p:nvSpPr>
        <p:spPr>
          <a:xfrm>
            <a:off x="4036524" y="1879238"/>
            <a:ext cx="890850" cy="33625"/>
          </a:xfrm>
          <a:custGeom>
            <a:avLst/>
            <a:gdLst/>
            <a:ahLst/>
            <a:cxnLst/>
            <a:rect l="l" t="t" r="r" b="b"/>
            <a:pathLst>
              <a:path w="35634" h="1345" extrusionOk="0">
                <a:moveTo>
                  <a:pt x="0" y="0"/>
                </a:moveTo>
                <a:cubicBezTo>
                  <a:pt x="11870" y="624"/>
                  <a:pt x="23748" y="1345"/>
                  <a:pt x="35634" y="1345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10" name="Google Shape;2210;p44"/>
          <p:cNvSpPr/>
          <p:nvPr/>
        </p:nvSpPr>
        <p:spPr>
          <a:xfrm>
            <a:off x="5977924" y="1845613"/>
            <a:ext cx="958100" cy="25225"/>
          </a:xfrm>
          <a:custGeom>
            <a:avLst/>
            <a:gdLst/>
            <a:ahLst/>
            <a:cxnLst/>
            <a:rect l="l" t="t" r="r" b="b"/>
            <a:pathLst>
              <a:path w="38324" h="1009" extrusionOk="0">
                <a:moveTo>
                  <a:pt x="0" y="1009"/>
                </a:moveTo>
                <a:cubicBezTo>
                  <a:pt x="12779" y="1009"/>
                  <a:pt x="25545" y="0"/>
                  <a:pt x="38324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11" name="Google Shape;2211;p4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Roboto" panose="02000000000000000000" pitchFamily="2" charset="0"/>
                <a:ea typeface="Roboto" panose="02000000000000000000" pitchFamily="2" charset="0"/>
              </a:rPr>
              <a:t>Lý do chọn đề tài</a:t>
            </a:r>
            <a:endParaRPr sz="3200" b="1" dirty="0">
              <a:solidFill>
                <a:schemeClr val="dk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2" name="Google Shape;3234;p70">
            <a:extLst>
              <a:ext uri="{FF2B5EF4-FFF2-40B4-BE49-F238E27FC236}">
                <a16:creationId xmlns:a16="http://schemas.microsoft.com/office/drawing/2014/main" id="{BACCC006-0D9F-4A39-9AE6-7A613DD4E770}"/>
              </a:ext>
            </a:extLst>
          </p:cNvPr>
          <p:cNvGrpSpPr/>
          <p:nvPr/>
        </p:nvGrpSpPr>
        <p:grpSpPr>
          <a:xfrm>
            <a:off x="3398440" y="1691528"/>
            <a:ext cx="449875" cy="368850"/>
            <a:chOff x="6922975" y="1261650"/>
            <a:chExt cx="449875" cy="368850"/>
          </a:xfrm>
        </p:grpSpPr>
        <p:sp>
          <p:nvSpPr>
            <p:cNvPr id="23" name="Google Shape;3235;p70">
              <a:extLst>
                <a:ext uri="{FF2B5EF4-FFF2-40B4-BE49-F238E27FC236}">
                  <a16:creationId xmlns:a16="http://schemas.microsoft.com/office/drawing/2014/main" id="{22E36A41-00FB-43EA-8EED-EF32CF4CE709}"/>
                </a:ext>
              </a:extLst>
            </p:cNvPr>
            <p:cNvSpPr/>
            <p:nvPr/>
          </p:nvSpPr>
          <p:spPr>
            <a:xfrm>
              <a:off x="6922975" y="1261650"/>
              <a:ext cx="318975" cy="368850"/>
            </a:xfrm>
            <a:custGeom>
              <a:avLst/>
              <a:gdLst/>
              <a:ahLst/>
              <a:cxnLst/>
              <a:rect l="l" t="t" r="r" b="b"/>
              <a:pathLst>
                <a:path w="12759" h="14754" extrusionOk="0">
                  <a:moveTo>
                    <a:pt x="9283" y="1717"/>
                  </a:moveTo>
                  <a:cubicBezTo>
                    <a:pt x="9991" y="1717"/>
                    <a:pt x="10352" y="2574"/>
                    <a:pt x="9855" y="3071"/>
                  </a:cubicBezTo>
                  <a:cubicBezTo>
                    <a:pt x="9689" y="3237"/>
                    <a:pt x="9486" y="3311"/>
                    <a:pt x="9288" y="3311"/>
                  </a:cubicBezTo>
                  <a:cubicBezTo>
                    <a:pt x="8877" y="3311"/>
                    <a:pt x="8486" y="2992"/>
                    <a:pt x="8486" y="2514"/>
                  </a:cubicBezTo>
                  <a:cubicBezTo>
                    <a:pt x="8486" y="2078"/>
                    <a:pt x="8847" y="1717"/>
                    <a:pt x="9283" y="1717"/>
                  </a:cubicBezTo>
                  <a:close/>
                  <a:moveTo>
                    <a:pt x="9283" y="3808"/>
                  </a:moveTo>
                  <a:cubicBezTo>
                    <a:pt x="10021" y="3808"/>
                    <a:pt x="10622" y="4410"/>
                    <a:pt x="10622" y="5147"/>
                  </a:cubicBezTo>
                  <a:lnTo>
                    <a:pt x="10622" y="5162"/>
                  </a:lnTo>
                  <a:cubicBezTo>
                    <a:pt x="10216" y="5418"/>
                    <a:pt x="9754" y="5546"/>
                    <a:pt x="9291" y="5546"/>
                  </a:cubicBezTo>
                  <a:cubicBezTo>
                    <a:pt x="8828" y="5546"/>
                    <a:pt x="8366" y="5418"/>
                    <a:pt x="7959" y="5162"/>
                  </a:cubicBezTo>
                  <a:cubicBezTo>
                    <a:pt x="7959" y="5162"/>
                    <a:pt x="7959" y="5147"/>
                    <a:pt x="7959" y="5147"/>
                  </a:cubicBezTo>
                  <a:cubicBezTo>
                    <a:pt x="7959" y="4410"/>
                    <a:pt x="8546" y="3808"/>
                    <a:pt x="9283" y="3808"/>
                  </a:cubicBezTo>
                  <a:close/>
                  <a:moveTo>
                    <a:pt x="9282" y="11291"/>
                  </a:moveTo>
                  <a:cubicBezTo>
                    <a:pt x="9581" y="11291"/>
                    <a:pt x="9870" y="11527"/>
                    <a:pt x="9870" y="11873"/>
                  </a:cubicBezTo>
                  <a:cubicBezTo>
                    <a:pt x="9870" y="12204"/>
                    <a:pt x="9614" y="12460"/>
                    <a:pt x="9283" y="12460"/>
                  </a:cubicBezTo>
                  <a:cubicBezTo>
                    <a:pt x="8757" y="12460"/>
                    <a:pt x="8501" y="11828"/>
                    <a:pt x="8877" y="11467"/>
                  </a:cubicBezTo>
                  <a:cubicBezTo>
                    <a:pt x="8994" y="11345"/>
                    <a:pt x="9139" y="11291"/>
                    <a:pt x="9282" y="11291"/>
                  </a:cubicBezTo>
                  <a:close/>
                  <a:moveTo>
                    <a:pt x="3193" y="11301"/>
                  </a:moveTo>
                  <a:cubicBezTo>
                    <a:pt x="3707" y="11301"/>
                    <a:pt x="3953" y="11922"/>
                    <a:pt x="3596" y="12294"/>
                  </a:cubicBezTo>
                  <a:cubicBezTo>
                    <a:pt x="3474" y="12416"/>
                    <a:pt x="3326" y="12470"/>
                    <a:pt x="3181" y="12470"/>
                  </a:cubicBezTo>
                  <a:cubicBezTo>
                    <a:pt x="2877" y="12470"/>
                    <a:pt x="2588" y="12234"/>
                    <a:pt x="2588" y="11888"/>
                  </a:cubicBezTo>
                  <a:cubicBezTo>
                    <a:pt x="2588" y="11557"/>
                    <a:pt x="2844" y="11301"/>
                    <a:pt x="3175" y="11301"/>
                  </a:cubicBezTo>
                  <a:cubicBezTo>
                    <a:pt x="3181" y="11301"/>
                    <a:pt x="3187" y="11301"/>
                    <a:pt x="3193" y="11301"/>
                  </a:cubicBezTo>
                  <a:close/>
                  <a:moveTo>
                    <a:pt x="9297" y="10310"/>
                  </a:moveTo>
                  <a:cubicBezTo>
                    <a:pt x="10332" y="10310"/>
                    <a:pt x="11254" y="11149"/>
                    <a:pt x="11254" y="12279"/>
                  </a:cubicBezTo>
                  <a:cubicBezTo>
                    <a:pt x="11254" y="12761"/>
                    <a:pt x="11074" y="13227"/>
                    <a:pt x="10758" y="13573"/>
                  </a:cubicBezTo>
                  <a:cubicBezTo>
                    <a:pt x="10683" y="13317"/>
                    <a:pt x="10547" y="13092"/>
                    <a:pt x="10367" y="12896"/>
                  </a:cubicBezTo>
                  <a:cubicBezTo>
                    <a:pt x="10261" y="12806"/>
                    <a:pt x="10156" y="12715"/>
                    <a:pt x="10036" y="12655"/>
                  </a:cubicBezTo>
                  <a:cubicBezTo>
                    <a:pt x="10743" y="11978"/>
                    <a:pt x="10261" y="10774"/>
                    <a:pt x="9283" y="10774"/>
                  </a:cubicBezTo>
                  <a:cubicBezTo>
                    <a:pt x="8305" y="10774"/>
                    <a:pt x="7824" y="11978"/>
                    <a:pt x="8531" y="12655"/>
                  </a:cubicBezTo>
                  <a:cubicBezTo>
                    <a:pt x="8185" y="12851"/>
                    <a:pt x="7929" y="13182"/>
                    <a:pt x="7824" y="13573"/>
                  </a:cubicBezTo>
                  <a:cubicBezTo>
                    <a:pt x="6906" y="12550"/>
                    <a:pt x="7297" y="10925"/>
                    <a:pt x="8591" y="10443"/>
                  </a:cubicBezTo>
                  <a:cubicBezTo>
                    <a:pt x="8826" y="10352"/>
                    <a:pt x="9065" y="10310"/>
                    <a:pt x="9297" y="10310"/>
                  </a:cubicBezTo>
                  <a:close/>
                  <a:moveTo>
                    <a:pt x="3175" y="12994"/>
                  </a:moveTo>
                  <a:cubicBezTo>
                    <a:pt x="3668" y="12994"/>
                    <a:pt x="4160" y="13317"/>
                    <a:pt x="4183" y="13964"/>
                  </a:cubicBezTo>
                  <a:cubicBezTo>
                    <a:pt x="3874" y="14152"/>
                    <a:pt x="3525" y="14246"/>
                    <a:pt x="3175" y="14246"/>
                  </a:cubicBezTo>
                  <a:cubicBezTo>
                    <a:pt x="2825" y="14246"/>
                    <a:pt x="2475" y="14152"/>
                    <a:pt x="2167" y="13964"/>
                  </a:cubicBezTo>
                  <a:cubicBezTo>
                    <a:pt x="2189" y="13317"/>
                    <a:pt x="2682" y="12994"/>
                    <a:pt x="3175" y="12994"/>
                  </a:cubicBezTo>
                  <a:close/>
                  <a:moveTo>
                    <a:pt x="9291" y="12994"/>
                  </a:moveTo>
                  <a:cubicBezTo>
                    <a:pt x="9784" y="12994"/>
                    <a:pt x="10276" y="13317"/>
                    <a:pt x="10307" y="13964"/>
                  </a:cubicBezTo>
                  <a:cubicBezTo>
                    <a:pt x="9991" y="14152"/>
                    <a:pt x="9637" y="14246"/>
                    <a:pt x="9285" y="14246"/>
                  </a:cubicBezTo>
                  <a:cubicBezTo>
                    <a:pt x="8934" y="14246"/>
                    <a:pt x="8584" y="14152"/>
                    <a:pt x="8275" y="13964"/>
                  </a:cubicBezTo>
                  <a:cubicBezTo>
                    <a:pt x="8305" y="13317"/>
                    <a:pt x="8798" y="12994"/>
                    <a:pt x="9291" y="12994"/>
                  </a:cubicBezTo>
                  <a:close/>
                  <a:moveTo>
                    <a:pt x="9297" y="1"/>
                  </a:moveTo>
                  <a:cubicBezTo>
                    <a:pt x="8091" y="1"/>
                    <a:pt x="6918" y="727"/>
                    <a:pt x="6455" y="1988"/>
                  </a:cubicBezTo>
                  <a:cubicBezTo>
                    <a:pt x="6361" y="2186"/>
                    <a:pt x="6526" y="2336"/>
                    <a:pt x="6689" y="2336"/>
                  </a:cubicBezTo>
                  <a:cubicBezTo>
                    <a:pt x="6786" y="2336"/>
                    <a:pt x="6882" y="2283"/>
                    <a:pt x="6921" y="2153"/>
                  </a:cubicBezTo>
                  <a:cubicBezTo>
                    <a:pt x="7305" y="1115"/>
                    <a:pt x="8284" y="499"/>
                    <a:pt x="9299" y="499"/>
                  </a:cubicBezTo>
                  <a:cubicBezTo>
                    <a:pt x="9755" y="499"/>
                    <a:pt x="10218" y="624"/>
                    <a:pt x="10638" y="889"/>
                  </a:cubicBezTo>
                  <a:cubicBezTo>
                    <a:pt x="12007" y="1762"/>
                    <a:pt x="12217" y="3658"/>
                    <a:pt x="11089" y="4801"/>
                  </a:cubicBezTo>
                  <a:cubicBezTo>
                    <a:pt x="10984" y="4245"/>
                    <a:pt x="10622" y="3778"/>
                    <a:pt x="10126" y="3522"/>
                  </a:cubicBezTo>
                  <a:cubicBezTo>
                    <a:pt x="11059" y="2740"/>
                    <a:pt x="10502" y="1220"/>
                    <a:pt x="9283" y="1220"/>
                  </a:cubicBezTo>
                  <a:cubicBezTo>
                    <a:pt x="8080" y="1220"/>
                    <a:pt x="7523" y="2740"/>
                    <a:pt x="8456" y="3522"/>
                  </a:cubicBezTo>
                  <a:cubicBezTo>
                    <a:pt x="7959" y="3778"/>
                    <a:pt x="7598" y="4245"/>
                    <a:pt x="7493" y="4801"/>
                  </a:cubicBezTo>
                  <a:cubicBezTo>
                    <a:pt x="7057" y="4365"/>
                    <a:pt x="6786" y="3778"/>
                    <a:pt x="6771" y="3146"/>
                  </a:cubicBezTo>
                  <a:cubicBezTo>
                    <a:pt x="6757" y="3019"/>
                    <a:pt x="6650" y="2919"/>
                    <a:pt x="6526" y="2919"/>
                  </a:cubicBezTo>
                  <a:cubicBezTo>
                    <a:pt x="6517" y="2919"/>
                    <a:pt x="6509" y="2920"/>
                    <a:pt x="6500" y="2921"/>
                  </a:cubicBezTo>
                  <a:cubicBezTo>
                    <a:pt x="6365" y="2921"/>
                    <a:pt x="6259" y="3041"/>
                    <a:pt x="6259" y="3176"/>
                  </a:cubicBezTo>
                  <a:cubicBezTo>
                    <a:pt x="6334" y="4696"/>
                    <a:pt x="7523" y="5915"/>
                    <a:pt x="9043" y="6050"/>
                  </a:cubicBezTo>
                  <a:lnTo>
                    <a:pt x="9043" y="7585"/>
                  </a:lnTo>
                  <a:lnTo>
                    <a:pt x="3175" y="7585"/>
                  </a:lnTo>
                  <a:cubicBezTo>
                    <a:pt x="3039" y="7585"/>
                    <a:pt x="2919" y="7690"/>
                    <a:pt x="2919" y="7841"/>
                  </a:cubicBezTo>
                  <a:lnTo>
                    <a:pt x="2919" y="9827"/>
                  </a:lnTo>
                  <a:cubicBezTo>
                    <a:pt x="933" y="10037"/>
                    <a:pt x="0" y="12414"/>
                    <a:pt x="1324" y="13919"/>
                  </a:cubicBezTo>
                  <a:cubicBezTo>
                    <a:pt x="1827" y="14490"/>
                    <a:pt x="2494" y="14753"/>
                    <a:pt x="3154" y="14753"/>
                  </a:cubicBezTo>
                  <a:cubicBezTo>
                    <a:pt x="4233" y="14753"/>
                    <a:pt x="5293" y="14049"/>
                    <a:pt x="5582" y="12836"/>
                  </a:cubicBezTo>
                  <a:cubicBezTo>
                    <a:pt x="5643" y="12636"/>
                    <a:pt x="5488" y="12511"/>
                    <a:pt x="5335" y="12511"/>
                  </a:cubicBezTo>
                  <a:cubicBezTo>
                    <a:pt x="5222" y="12511"/>
                    <a:pt x="5111" y="12578"/>
                    <a:pt x="5086" y="12730"/>
                  </a:cubicBezTo>
                  <a:cubicBezTo>
                    <a:pt x="5010" y="13046"/>
                    <a:pt x="4860" y="13347"/>
                    <a:pt x="4634" y="13588"/>
                  </a:cubicBezTo>
                  <a:cubicBezTo>
                    <a:pt x="4574" y="13332"/>
                    <a:pt x="4439" y="13092"/>
                    <a:pt x="4243" y="12911"/>
                  </a:cubicBezTo>
                  <a:cubicBezTo>
                    <a:pt x="4153" y="12806"/>
                    <a:pt x="4047" y="12730"/>
                    <a:pt x="3927" y="12655"/>
                  </a:cubicBezTo>
                  <a:cubicBezTo>
                    <a:pt x="4634" y="11978"/>
                    <a:pt x="4153" y="10790"/>
                    <a:pt x="3175" y="10790"/>
                  </a:cubicBezTo>
                  <a:cubicBezTo>
                    <a:pt x="2197" y="10790"/>
                    <a:pt x="1715" y="11978"/>
                    <a:pt x="2423" y="12655"/>
                  </a:cubicBezTo>
                  <a:cubicBezTo>
                    <a:pt x="2076" y="12866"/>
                    <a:pt x="1806" y="13197"/>
                    <a:pt x="1715" y="13588"/>
                  </a:cubicBezTo>
                  <a:cubicBezTo>
                    <a:pt x="873" y="12640"/>
                    <a:pt x="1129" y="11166"/>
                    <a:pt x="2227" y="10549"/>
                  </a:cubicBezTo>
                  <a:cubicBezTo>
                    <a:pt x="2528" y="10386"/>
                    <a:pt x="2849" y="10310"/>
                    <a:pt x="3163" y="10310"/>
                  </a:cubicBezTo>
                  <a:cubicBezTo>
                    <a:pt x="4013" y="10310"/>
                    <a:pt x="4818" y="10863"/>
                    <a:pt x="5071" y="11752"/>
                  </a:cubicBezTo>
                  <a:cubicBezTo>
                    <a:pt x="5101" y="11893"/>
                    <a:pt x="5203" y="11954"/>
                    <a:pt x="5307" y="11954"/>
                  </a:cubicBezTo>
                  <a:cubicBezTo>
                    <a:pt x="5459" y="11954"/>
                    <a:pt x="5615" y="11823"/>
                    <a:pt x="5552" y="11617"/>
                  </a:cubicBezTo>
                  <a:cubicBezTo>
                    <a:pt x="5281" y="10639"/>
                    <a:pt x="4439" y="9932"/>
                    <a:pt x="3431" y="9827"/>
                  </a:cubicBezTo>
                  <a:lnTo>
                    <a:pt x="3431" y="8096"/>
                  </a:lnTo>
                  <a:lnTo>
                    <a:pt x="9043" y="8096"/>
                  </a:lnTo>
                  <a:lnTo>
                    <a:pt x="9043" y="9827"/>
                  </a:lnTo>
                  <a:cubicBezTo>
                    <a:pt x="7734" y="9962"/>
                    <a:pt x="6756" y="11105"/>
                    <a:pt x="6831" y="12414"/>
                  </a:cubicBezTo>
                  <a:cubicBezTo>
                    <a:pt x="6891" y="13723"/>
                    <a:pt x="7974" y="14747"/>
                    <a:pt x="9283" y="14747"/>
                  </a:cubicBezTo>
                  <a:cubicBezTo>
                    <a:pt x="10607" y="14747"/>
                    <a:pt x="11691" y="13723"/>
                    <a:pt x="11751" y="12414"/>
                  </a:cubicBezTo>
                  <a:cubicBezTo>
                    <a:pt x="11811" y="11105"/>
                    <a:pt x="10848" y="9962"/>
                    <a:pt x="9539" y="9827"/>
                  </a:cubicBezTo>
                  <a:lnTo>
                    <a:pt x="9539" y="8096"/>
                  </a:lnTo>
                  <a:lnTo>
                    <a:pt x="11962" y="8096"/>
                  </a:lnTo>
                  <a:cubicBezTo>
                    <a:pt x="11971" y="8097"/>
                    <a:pt x="11981" y="8097"/>
                    <a:pt x="11990" y="8097"/>
                  </a:cubicBezTo>
                  <a:cubicBezTo>
                    <a:pt x="12328" y="8097"/>
                    <a:pt x="12328" y="7584"/>
                    <a:pt x="11990" y="7584"/>
                  </a:cubicBezTo>
                  <a:cubicBezTo>
                    <a:pt x="11981" y="7584"/>
                    <a:pt x="11971" y="7584"/>
                    <a:pt x="11962" y="7585"/>
                  </a:cubicBezTo>
                  <a:lnTo>
                    <a:pt x="9539" y="7585"/>
                  </a:lnTo>
                  <a:lnTo>
                    <a:pt x="9539" y="6050"/>
                  </a:lnTo>
                  <a:cubicBezTo>
                    <a:pt x="10066" y="6005"/>
                    <a:pt x="10577" y="5824"/>
                    <a:pt x="11014" y="5523"/>
                  </a:cubicBezTo>
                  <a:cubicBezTo>
                    <a:pt x="12699" y="4350"/>
                    <a:pt x="12759" y="1882"/>
                    <a:pt x="11134" y="634"/>
                  </a:cubicBezTo>
                  <a:cubicBezTo>
                    <a:pt x="10578" y="203"/>
                    <a:pt x="9933" y="1"/>
                    <a:pt x="92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36;p70">
              <a:extLst>
                <a:ext uri="{FF2B5EF4-FFF2-40B4-BE49-F238E27FC236}">
                  <a16:creationId xmlns:a16="http://schemas.microsoft.com/office/drawing/2014/main" id="{E148F407-86A6-404F-8F3F-E9C5A4599C67}"/>
                </a:ext>
              </a:extLst>
            </p:cNvPr>
            <p:cNvSpPr/>
            <p:nvPr/>
          </p:nvSpPr>
          <p:spPr>
            <a:xfrm>
              <a:off x="7241925" y="1451250"/>
              <a:ext cx="130925" cy="179075"/>
            </a:xfrm>
            <a:custGeom>
              <a:avLst/>
              <a:gdLst/>
              <a:ahLst/>
              <a:cxnLst/>
              <a:rect l="l" t="t" r="r" b="b"/>
              <a:pathLst>
                <a:path w="5237" h="7163" extrusionOk="0">
                  <a:moveTo>
                    <a:pt x="2641" y="3707"/>
                  </a:moveTo>
                  <a:cubicBezTo>
                    <a:pt x="2945" y="3707"/>
                    <a:pt x="3236" y="3947"/>
                    <a:pt x="3236" y="4304"/>
                  </a:cubicBezTo>
                  <a:cubicBezTo>
                    <a:pt x="3236" y="4620"/>
                    <a:pt x="2965" y="4876"/>
                    <a:pt x="2649" y="4876"/>
                  </a:cubicBezTo>
                  <a:cubicBezTo>
                    <a:pt x="2122" y="4876"/>
                    <a:pt x="1867" y="4244"/>
                    <a:pt x="2228" y="3883"/>
                  </a:cubicBezTo>
                  <a:cubicBezTo>
                    <a:pt x="2349" y="3761"/>
                    <a:pt x="2497" y="3707"/>
                    <a:pt x="2641" y="3707"/>
                  </a:cubicBezTo>
                  <a:close/>
                  <a:moveTo>
                    <a:pt x="2649" y="2739"/>
                  </a:moveTo>
                  <a:cubicBezTo>
                    <a:pt x="4334" y="2739"/>
                    <a:pt x="5237" y="4740"/>
                    <a:pt x="4108" y="6004"/>
                  </a:cubicBezTo>
                  <a:cubicBezTo>
                    <a:pt x="4048" y="5748"/>
                    <a:pt x="3913" y="5523"/>
                    <a:pt x="3717" y="5327"/>
                  </a:cubicBezTo>
                  <a:cubicBezTo>
                    <a:pt x="3627" y="5237"/>
                    <a:pt x="3522" y="5146"/>
                    <a:pt x="3401" y="5086"/>
                  </a:cubicBezTo>
                  <a:cubicBezTo>
                    <a:pt x="4108" y="4409"/>
                    <a:pt x="3627" y="3206"/>
                    <a:pt x="2649" y="3206"/>
                  </a:cubicBezTo>
                  <a:cubicBezTo>
                    <a:pt x="1671" y="3206"/>
                    <a:pt x="1190" y="4409"/>
                    <a:pt x="1897" y="5086"/>
                  </a:cubicBezTo>
                  <a:cubicBezTo>
                    <a:pt x="1536" y="5282"/>
                    <a:pt x="1280" y="5613"/>
                    <a:pt x="1175" y="6004"/>
                  </a:cubicBezTo>
                  <a:cubicBezTo>
                    <a:pt x="61" y="4740"/>
                    <a:pt x="949" y="2739"/>
                    <a:pt x="2649" y="2739"/>
                  </a:cubicBezTo>
                  <a:close/>
                  <a:moveTo>
                    <a:pt x="2643" y="5410"/>
                  </a:moveTo>
                  <a:cubicBezTo>
                    <a:pt x="3134" y="5410"/>
                    <a:pt x="3627" y="5733"/>
                    <a:pt x="3657" y="6380"/>
                  </a:cubicBezTo>
                  <a:cubicBezTo>
                    <a:pt x="3349" y="6568"/>
                    <a:pt x="2999" y="6662"/>
                    <a:pt x="2649" y="6662"/>
                  </a:cubicBezTo>
                  <a:cubicBezTo>
                    <a:pt x="2299" y="6662"/>
                    <a:pt x="1949" y="6568"/>
                    <a:pt x="1641" y="6380"/>
                  </a:cubicBezTo>
                  <a:cubicBezTo>
                    <a:pt x="1664" y="5733"/>
                    <a:pt x="2153" y="5410"/>
                    <a:pt x="2643" y="5410"/>
                  </a:cubicBezTo>
                  <a:close/>
                  <a:moveTo>
                    <a:pt x="302" y="1"/>
                  </a:moveTo>
                  <a:cubicBezTo>
                    <a:pt x="1" y="31"/>
                    <a:pt x="1" y="482"/>
                    <a:pt x="302" y="512"/>
                  </a:cubicBezTo>
                  <a:lnTo>
                    <a:pt x="2393" y="512"/>
                  </a:lnTo>
                  <a:lnTo>
                    <a:pt x="2393" y="2243"/>
                  </a:lnTo>
                  <a:cubicBezTo>
                    <a:pt x="1084" y="2378"/>
                    <a:pt x="106" y="3521"/>
                    <a:pt x="182" y="4830"/>
                  </a:cubicBezTo>
                  <a:cubicBezTo>
                    <a:pt x="242" y="6139"/>
                    <a:pt x="1325" y="7163"/>
                    <a:pt x="2649" y="7163"/>
                  </a:cubicBezTo>
                  <a:cubicBezTo>
                    <a:pt x="3958" y="7163"/>
                    <a:pt x="5041" y="6139"/>
                    <a:pt x="5102" y="4830"/>
                  </a:cubicBezTo>
                  <a:cubicBezTo>
                    <a:pt x="5177" y="3521"/>
                    <a:pt x="4199" y="2378"/>
                    <a:pt x="2890" y="2243"/>
                  </a:cubicBezTo>
                  <a:lnTo>
                    <a:pt x="2905" y="2243"/>
                  </a:lnTo>
                  <a:lnTo>
                    <a:pt x="2905" y="257"/>
                  </a:lnTo>
                  <a:cubicBezTo>
                    <a:pt x="2890" y="121"/>
                    <a:pt x="2784" y="1"/>
                    <a:pt x="26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3254;p70">
            <a:extLst>
              <a:ext uri="{FF2B5EF4-FFF2-40B4-BE49-F238E27FC236}">
                <a16:creationId xmlns:a16="http://schemas.microsoft.com/office/drawing/2014/main" id="{2F5E9BF8-8325-4F75-A62A-EB0C7ACFAA4A}"/>
              </a:ext>
            </a:extLst>
          </p:cNvPr>
          <p:cNvGrpSpPr/>
          <p:nvPr/>
        </p:nvGrpSpPr>
        <p:grpSpPr>
          <a:xfrm>
            <a:off x="1433834" y="1673805"/>
            <a:ext cx="433725" cy="429200"/>
            <a:chOff x="5221275" y="1231600"/>
            <a:chExt cx="433725" cy="429200"/>
          </a:xfrm>
        </p:grpSpPr>
        <p:sp>
          <p:nvSpPr>
            <p:cNvPr id="26" name="Google Shape;3255;p70">
              <a:extLst>
                <a:ext uri="{FF2B5EF4-FFF2-40B4-BE49-F238E27FC236}">
                  <a16:creationId xmlns:a16="http://schemas.microsoft.com/office/drawing/2014/main" id="{B7D07DCF-08C4-4B9B-82BD-AA6EEF9D2B40}"/>
                </a:ext>
              </a:extLst>
            </p:cNvPr>
            <p:cNvSpPr/>
            <p:nvPr/>
          </p:nvSpPr>
          <p:spPr>
            <a:xfrm>
              <a:off x="5344650" y="1329650"/>
              <a:ext cx="235875" cy="331150"/>
            </a:xfrm>
            <a:custGeom>
              <a:avLst/>
              <a:gdLst/>
              <a:ahLst/>
              <a:cxnLst/>
              <a:rect l="l" t="t" r="r" b="b"/>
              <a:pathLst>
                <a:path w="9435" h="13246" extrusionOk="0">
                  <a:moveTo>
                    <a:pt x="3808" y="1"/>
                  </a:moveTo>
                  <a:cubicBezTo>
                    <a:pt x="3555" y="1"/>
                    <a:pt x="3296" y="95"/>
                    <a:pt x="3085" y="306"/>
                  </a:cubicBezTo>
                  <a:cubicBezTo>
                    <a:pt x="2905" y="486"/>
                    <a:pt x="2784" y="742"/>
                    <a:pt x="2799" y="1013"/>
                  </a:cubicBezTo>
                  <a:lnTo>
                    <a:pt x="2799" y="1540"/>
                  </a:lnTo>
                  <a:cubicBezTo>
                    <a:pt x="2777" y="1720"/>
                    <a:pt x="2909" y="1810"/>
                    <a:pt x="3042" y="1810"/>
                  </a:cubicBezTo>
                  <a:cubicBezTo>
                    <a:pt x="3176" y="1810"/>
                    <a:pt x="3311" y="1720"/>
                    <a:pt x="3296" y="1540"/>
                  </a:cubicBezTo>
                  <a:lnTo>
                    <a:pt x="3296" y="1013"/>
                  </a:lnTo>
                  <a:cubicBezTo>
                    <a:pt x="3296" y="674"/>
                    <a:pt x="3552" y="505"/>
                    <a:pt x="3807" y="505"/>
                  </a:cubicBezTo>
                  <a:cubicBezTo>
                    <a:pt x="4063" y="505"/>
                    <a:pt x="4319" y="674"/>
                    <a:pt x="4319" y="1013"/>
                  </a:cubicBezTo>
                  <a:lnTo>
                    <a:pt x="4319" y="5572"/>
                  </a:lnTo>
                  <a:cubicBezTo>
                    <a:pt x="4334" y="5722"/>
                    <a:pt x="4454" y="5798"/>
                    <a:pt x="4575" y="5798"/>
                  </a:cubicBezTo>
                  <a:cubicBezTo>
                    <a:pt x="4695" y="5798"/>
                    <a:pt x="4816" y="5722"/>
                    <a:pt x="4831" y="5572"/>
                  </a:cubicBezTo>
                  <a:lnTo>
                    <a:pt x="4831" y="4895"/>
                  </a:lnTo>
                  <a:cubicBezTo>
                    <a:pt x="4808" y="4534"/>
                    <a:pt x="5071" y="4353"/>
                    <a:pt x="5335" y="4353"/>
                  </a:cubicBezTo>
                  <a:cubicBezTo>
                    <a:pt x="5598" y="4353"/>
                    <a:pt x="5861" y="4534"/>
                    <a:pt x="5839" y="4895"/>
                  </a:cubicBezTo>
                  <a:lnTo>
                    <a:pt x="5839" y="5572"/>
                  </a:lnTo>
                  <a:cubicBezTo>
                    <a:pt x="5854" y="5722"/>
                    <a:pt x="5970" y="5798"/>
                    <a:pt x="6087" y="5798"/>
                  </a:cubicBezTo>
                  <a:cubicBezTo>
                    <a:pt x="6204" y="5798"/>
                    <a:pt x="6320" y="5722"/>
                    <a:pt x="6335" y="5572"/>
                  </a:cubicBezTo>
                  <a:lnTo>
                    <a:pt x="6335" y="4895"/>
                  </a:lnTo>
                  <a:cubicBezTo>
                    <a:pt x="6313" y="4534"/>
                    <a:pt x="6576" y="4353"/>
                    <a:pt x="6839" y="4353"/>
                  </a:cubicBezTo>
                  <a:cubicBezTo>
                    <a:pt x="7103" y="4353"/>
                    <a:pt x="7366" y="4534"/>
                    <a:pt x="7343" y="4895"/>
                  </a:cubicBezTo>
                  <a:lnTo>
                    <a:pt x="7343" y="5572"/>
                  </a:lnTo>
                  <a:cubicBezTo>
                    <a:pt x="7358" y="5722"/>
                    <a:pt x="7479" y="5798"/>
                    <a:pt x="7599" y="5798"/>
                  </a:cubicBezTo>
                  <a:cubicBezTo>
                    <a:pt x="7719" y="5798"/>
                    <a:pt x="7840" y="5722"/>
                    <a:pt x="7855" y="5572"/>
                  </a:cubicBezTo>
                  <a:lnTo>
                    <a:pt x="7855" y="5196"/>
                  </a:lnTo>
                  <a:cubicBezTo>
                    <a:pt x="7832" y="4835"/>
                    <a:pt x="8096" y="4654"/>
                    <a:pt x="8359" y="4654"/>
                  </a:cubicBezTo>
                  <a:cubicBezTo>
                    <a:pt x="8622" y="4654"/>
                    <a:pt x="8885" y="4835"/>
                    <a:pt x="8863" y="5196"/>
                  </a:cubicBezTo>
                  <a:lnTo>
                    <a:pt x="8863" y="9108"/>
                  </a:lnTo>
                  <a:cubicBezTo>
                    <a:pt x="8863" y="9228"/>
                    <a:pt x="8833" y="9333"/>
                    <a:pt x="8773" y="9439"/>
                  </a:cubicBezTo>
                  <a:cubicBezTo>
                    <a:pt x="8743" y="9499"/>
                    <a:pt x="8712" y="9574"/>
                    <a:pt x="8682" y="9634"/>
                  </a:cubicBezTo>
                  <a:cubicBezTo>
                    <a:pt x="8577" y="9845"/>
                    <a:pt x="8487" y="10056"/>
                    <a:pt x="8412" y="10281"/>
                  </a:cubicBezTo>
                  <a:cubicBezTo>
                    <a:pt x="8336" y="10507"/>
                    <a:pt x="8291" y="10748"/>
                    <a:pt x="8261" y="10988"/>
                  </a:cubicBezTo>
                  <a:lnTo>
                    <a:pt x="7268" y="10988"/>
                  </a:lnTo>
                  <a:cubicBezTo>
                    <a:pt x="6937" y="10988"/>
                    <a:pt x="6937" y="11485"/>
                    <a:pt x="7268" y="11485"/>
                  </a:cubicBezTo>
                  <a:lnTo>
                    <a:pt x="8938" y="11485"/>
                  </a:lnTo>
                  <a:lnTo>
                    <a:pt x="8938" y="12734"/>
                  </a:lnTo>
                  <a:lnTo>
                    <a:pt x="2529" y="12734"/>
                  </a:lnTo>
                  <a:lnTo>
                    <a:pt x="2529" y="11500"/>
                  </a:lnTo>
                  <a:lnTo>
                    <a:pt x="6170" y="11500"/>
                  </a:lnTo>
                  <a:cubicBezTo>
                    <a:pt x="6516" y="11500"/>
                    <a:pt x="6516" y="10988"/>
                    <a:pt x="6170" y="10988"/>
                  </a:cubicBezTo>
                  <a:lnTo>
                    <a:pt x="3191" y="10988"/>
                  </a:lnTo>
                  <a:cubicBezTo>
                    <a:pt x="3025" y="10296"/>
                    <a:pt x="2649" y="9664"/>
                    <a:pt x="2122" y="9183"/>
                  </a:cubicBezTo>
                  <a:cubicBezTo>
                    <a:pt x="2047" y="9108"/>
                    <a:pt x="2002" y="9032"/>
                    <a:pt x="1957" y="8942"/>
                  </a:cubicBezTo>
                  <a:cubicBezTo>
                    <a:pt x="1355" y="7407"/>
                    <a:pt x="843" y="5993"/>
                    <a:pt x="558" y="4985"/>
                  </a:cubicBezTo>
                  <a:cubicBezTo>
                    <a:pt x="506" y="4793"/>
                    <a:pt x="662" y="4623"/>
                    <a:pt x="840" y="4623"/>
                  </a:cubicBezTo>
                  <a:cubicBezTo>
                    <a:pt x="871" y="4623"/>
                    <a:pt x="902" y="4628"/>
                    <a:pt x="934" y="4639"/>
                  </a:cubicBezTo>
                  <a:cubicBezTo>
                    <a:pt x="1460" y="4835"/>
                    <a:pt x="2032" y="5406"/>
                    <a:pt x="2574" y="6294"/>
                  </a:cubicBezTo>
                  <a:cubicBezTo>
                    <a:pt x="2651" y="6430"/>
                    <a:pt x="2779" y="6492"/>
                    <a:pt x="2906" y="6492"/>
                  </a:cubicBezTo>
                  <a:cubicBezTo>
                    <a:pt x="3102" y="6492"/>
                    <a:pt x="3296" y="6345"/>
                    <a:pt x="3296" y="6099"/>
                  </a:cubicBezTo>
                  <a:lnTo>
                    <a:pt x="3296" y="2638"/>
                  </a:lnTo>
                  <a:cubicBezTo>
                    <a:pt x="3311" y="2457"/>
                    <a:pt x="3179" y="2367"/>
                    <a:pt x="3048" y="2367"/>
                  </a:cubicBezTo>
                  <a:cubicBezTo>
                    <a:pt x="2916" y="2367"/>
                    <a:pt x="2784" y="2457"/>
                    <a:pt x="2799" y="2638"/>
                  </a:cubicBezTo>
                  <a:lnTo>
                    <a:pt x="2799" y="5707"/>
                  </a:lnTo>
                  <a:cubicBezTo>
                    <a:pt x="2243" y="4895"/>
                    <a:pt x="1686" y="4383"/>
                    <a:pt x="1114" y="4173"/>
                  </a:cubicBezTo>
                  <a:cubicBezTo>
                    <a:pt x="1025" y="4138"/>
                    <a:pt x="932" y="4121"/>
                    <a:pt x="838" y="4121"/>
                  </a:cubicBezTo>
                  <a:cubicBezTo>
                    <a:pt x="646" y="4121"/>
                    <a:pt x="453" y="4192"/>
                    <a:pt x="302" y="4323"/>
                  </a:cubicBezTo>
                  <a:cubicBezTo>
                    <a:pt x="91" y="4519"/>
                    <a:pt x="1" y="4835"/>
                    <a:pt x="76" y="5121"/>
                  </a:cubicBezTo>
                  <a:cubicBezTo>
                    <a:pt x="377" y="6144"/>
                    <a:pt x="874" y="7573"/>
                    <a:pt x="1505" y="9138"/>
                  </a:cubicBezTo>
                  <a:cubicBezTo>
                    <a:pt x="1566" y="9288"/>
                    <a:pt x="1656" y="9424"/>
                    <a:pt x="1776" y="9544"/>
                  </a:cubicBezTo>
                  <a:cubicBezTo>
                    <a:pt x="2198" y="9935"/>
                    <a:pt x="2514" y="10432"/>
                    <a:pt x="2664" y="10988"/>
                  </a:cubicBezTo>
                  <a:lnTo>
                    <a:pt x="2273" y="10988"/>
                  </a:lnTo>
                  <a:cubicBezTo>
                    <a:pt x="2137" y="10988"/>
                    <a:pt x="2017" y="11109"/>
                    <a:pt x="2017" y="11244"/>
                  </a:cubicBezTo>
                  <a:lnTo>
                    <a:pt x="2017" y="12989"/>
                  </a:lnTo>
                  <a:cubicBezTo>
                    <a:pt x="2017" y="13125"/>
                    <a:pt x="2137" y="13245"/>
                    <a:pt x="2273" y="13245"/>
                  </a:cubicBezTo>
                  <a:lnTo>
                    <a:pt x="9179" y="13245"/>
                  </a:lnTo>
                  <a:cubicBezTo>
                    <a:pt x="9329" y="13245"/>
                    <a:pt x="9435" y="13125"/>
                    <a:pt x="9435" y="12989"/>
                  </a:cubicBezTo>
                  <a:lnTo>
                    <a:pt x="9435" y="11244"/>
                  </a:lnTo>
                  <a:cubicBezTo>
                    <a:pt x="9435" y="11109"/>
                    <a:pt x="9329" y="10988"/>
                    <a:pt x="9179" y="10988"/>
                  </a:cubicBezTo>
                  <a:lnTo>
                    <a:pt x="8773" y="10988"/>
                  </a:lnTo>
                  <a:cubicBezTo>
                    <a:pt x="8788" y="10793"/>
                    <a:pt x="8833" y="10612"/>
                    <a:pt x="8893" y="10432"/>
                  </a:cubicBezTo>
                  <a:cubicBezTo>
                    <a:pt x="8953" y="10221"/>
                    <a:pt x="9028" y="10041"/>
                    <a:pt x="9134" y="9845"/>
                  </a:cubicBezTo>
                  <a:cubicBezTo>
                    <a:pt x="9149" y="9785"/>
                    <a:pt x="9179" y="9725"/>
                    <a:pt x="9224" y="9679"/>
                  </a:cubicBezTo>
                  <a:cubicBezTo>
                    <a:pt x="9314" y="9499"/>
                    <a:pt x="9359" y="9303"/>
                    <a:pt x="9359" y="9108"/>
                  </a:cubicBezTo>
                  <a:lnTo>
                    <a:pt x="9359" y="5196"/>
                  </a:lnTo>
                  <a:cubicBezTo>
                    <a:pt x="9359" y="4639"/>
                    <a:pt x="8908" y="4188"/>
                    <a:pt x="8351" y="4188"/>
                  </a:cubicBezTo>
                  <a:cubicBezTo>
                    <a:pt x="8126" y="4188"/>
                    <a:pt x="7900" y="4263"/>
                    <a:pt x="7734" y="4413"/>
                  </a:cubicBezTo>
                  <a:cubicBezTo>
                    <a:pt x="7542" y="4063"/>
                    <a:pt x="7190" y="3876"/>
                    <a:pt x="6839" y="3876"/>
                  </a:cubicBezTo>
                  <a:cubicBezTo>
                    <a:pt x="6587" y="3876"/>
                    <a:pt x="6334" y="3972"/>
                    <a:pt x="6140" y="4173"/>
                  </a:cubicBezTo>
                  <a:cubicBezTo>
                    <a:pt x="6110" y="4188"/>
                    <a:pt x="6110" y="4203"/>
                    <a:pt x="6094" y="4218"/>
                  </a:cubicBezTo>
                  <a:cubicBezTo>
                    <a:pt x="5900" y="3996"/>
                    <a:pt x="5621" y="3876"/>
                    <a:pt x="5340" y="3876"/>
                  </a:cubicBezTo>
                  <a:cubicBezTo>
                    <a:pt x="5164" y="3876"/>
                    <a:pt x="4987" y="3924"/>
                    <a:pt x="4831" y="4022"/>
                  </a:cubicBezTo>
                  <a:lnTo>
                    <a:pt x="4831" y="1013"/>
                  </a:lnTo>
                  <a:cubicBezTo>
                    <a:pt x="4831" y="404"/>
                    <a:pt x="4331" y="1"/>
                    <a:pt x="38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56;p70">
              <a:extLst>
                <a:ext uri="{FF2B5EF4-FFF2-40B4-BE49-F238E27FC236}">
                  <a16:creationId xmlns:a16="http://schemas.microsoft.com/office/drawing/2014/main" id="{379EB540-CADE-470F-827A-6F0CCE8A4653}"/>
                </a:ext>
              </a:extLst>
            </p:cNvPr>
            <p:cNvSpPr/>
            <p:nvPr/>
          </p:nvSpPr>
          <p:spPr>
            <a:xfrm>
              <a:off x="5392425" y="1231600"/>
              <a:ext cx="93700" cy="83925"/>
            </a:xfrm>
            <a:custGeom>
              <a:avLst/>
              <a:gdLst/>
              <a:ahLst/>
              <a:cxnLst/>
              <a:rect l="l" t="t" r="r" b="b"/>
              <a:pathLst>
                <a:path w="3748" h="3357" extrusionOk="0">
                  <a:moveTo>
                    <a:pt x="1851" y="542"/>
                  </a:moveTo>
                  <a:lnTo>
                    <a:pt x="2107" y="1068"/>
                  </a:lnTo>
                  <a:cubicBezTo>
                    <a:pt x="2182" y="1204"/>
                    <a:pt x="2318" y="1309"/>
                    <a:pt x="2468" y="1324"/>
                  </a:cubicBezTo>
                  <a:lnTo>
                    <a:pt x="3055" y="1414"/>
                  </a:lnTo>
                  <a:lnTo>
                    <a:pt x="2634" y="1821"/>
                  </a:lnTo>
                  <a:cubicBezTo>
                    <a:pt x="2528" y="1926"/>
                    <a:pt x="2468" y="2091"/>
                    <a:pt x="2498" y="2242"/>
                  </a:cubicBezTo>
                  <a:lnTo>
                    <a:pt x="2589" y="2829"/>
                  </a:lnTo>
                  <a:lnTo>
                    <a:pt x="2062" y="2543"/>
                  </a:lnTo>
                  <a:cubicBezTo>
                    <a:pt x="1994" y="2505"/>
                    <a:pt x="1919" y="2486"/>
                    <a:pt x="1844" y="2486"/>
                  </a:cubicBezTo>
                  <a:cubicBezTo>
                    <a:pt x="1769" y="2486"/>
                    <a:pt x="1693" y="2505"/>
                    <a:pt x="1626" y="2543"/>
                  </a:cubicBezTo>
                  <a:lnTo>
                    <a:pt x="1099" y="2829"/>
                  </a:lnTo>
                  <a:lnTo>
                    <a:pt x="1204" y="2242"/>
                  </a:lnTo>
                  <a:cubicBezTo>
                    <a:pt x="1234" y="2076"/>
                    <a:pt x="1174" y="1926"/>
                    <a:pt x="1069" y="1821"/>
                  </a:cubicBezTo>
                  <a:lnTo>
                    <a:pt x="648" y="1399"/>
                  </a:lnTo>
                  <a:lnTo>
                    <a:pt x="1234" y="1324"/>
                  </a:lnTo>
                  <a:cubicBezTo>
                    <a:pt x="1385" y="1309"/>
                    <a:pt x="1520" y="1204"/>
                    <a:pt x="1596" y="1068"/>
                  </a:cubicBezTo>
                  <a:lnTo>
                    <a:pt x="1851" y="542"/>
                  </a:lnTo>
                  <a:close/>
                  <a:moveTo>
                    <a:pt x="1868" y="0"/>
                  </a:moveTo>
                  <a:cubicBezTo>
                    <a:pt x="1697" y="0"/>
                    <a:pt x="1528" y="90"/>
                    <a:pt x="1445" y="271"/>
                  </a:cubicBezTo>
                  <a:lnTo>
                    <a:pt x="1159" y="828"/>
                  </a:lnTo>
                  <a:lnTo>
                    <a:pt x="542" y="918"/>
                  </a:lnTo>
                  <a:cubicBezTo>
                    <a:pt x="151" y="978"/>
                    <a:pt x="1" y="1459"/>
                    <a:pt x="272" y="1745"/>
                  </a:cubicBezTo>
                  <a:lnTo>
                    <a:pt x="708" y="2182"/>
                  </a:lnTo>
                  <a:lnTo>
                    <a:pt x="603" y="2799"/>
                  </a:lnTo>
                  <a:cubicBezTo>
                    <a:pt x="542" y="3084"/>
                    <a:pt x="768" y="3355"/>
                    <a:pt x="1069" y="3355"/>
                  </a:cubicBezTo>
                  <a:cubicBezTo>
                    <a:pt x="1144" y="3355"/>
                    <a:pt x="1219" y="3340"/>
                    <a:pt x="1295" y="3295"/>
                  </a:cubicBezTo>
                  <a:lnTo>
                    <a:pt x="1866" y="3009"/>
                  </a:lnTo>
                  <a:lnTo>
                    <a:pt x="2423" y="3295"/>
                  </a:lnTo>
                  <a:cubicBezTo>
                    <a:pt x="2498" y="3337"/>
                    <a:pt x="2576" y="3356"/>
                    <a:pt x="2652" y="3356"/>
                  </a:cubicBezTo>
                  <a:cubicBezTo>
                    <a:pt x="2928" y="3356"/>
                    <a:pt x="3174" y="3105"/>
                    <a:pt x="3115" y="2799"/>
                  </a:cubicBezTo>
                  <a:lnTo>
                    <a:pt x="3010" y="2182"/>
                  </a:lnTo>
                  <a:lnTo>
                    <a:pt x="3461" y="1745"/>
                  </a:lnTo>
                  <a:cubicBezTo>
                    <a:pt x="3747" y="1459"/>
                    <a:pt x="3582" y="978"/>
                    <a:pt x="3190" y="918"/>
                  </a:cubicBezTo>
                  <a:lnTo>
                    <a:pt x="2574" y="828"/>
                  </a:lnTo>
                  <a:lnTo>
                    <a:pt x="2303" y="271"/>
                  </a:lnTo>
                  <a:cubicBezTo>
                    <a:pt x="2212" y="90"/>
                    <a:pt x="2039" y="0"/>
                    <a:pt x="18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57;p70">
              <a:extLst>
                <a:ext uri="{FF2B5EF4-FFF2-40B4-BE49-F238E27FC236}">
                  <a16:creationId xmlns:a16="http://schemas.microsoft.com/office/drawing/2014/main" id="{6541B490-1201-4DDD-934E-A92A21BA32DE}"/>
                </a:ext>
              </a:extLst>
            </p:cNvPr>
            <p:cNvSpPr/>
            <p:nvPr/>
          </p:nvSpPr>
          <p:spPr>
            <a:xfrm>
              <a:off x="5221275" y="1294025"/>
              <a:ext cx="94075" cy="83900"/>
            </a:xfrm>
            <a:custGeom>
              <a:avLst/>
              <a:gdLst/>
              <a:ahLst/>
              <a:cxnLst/>
              <a:rect l="l" t="t" r="r" b="b"/>
              <a:pathLst>
                <a:path w="3763" h="3356" extrusionOk="0">
                  <a:moveTo>
                    <a:pt x="1882" y="542"/>
                  </a:moveTo>
                  <a:lnTo>
                    <a:pt x="2137" y="1069"/>
                  </a:lnTo>
                  <a:cubicBezTo>
                    <a:pt x="2213" y="1204"/>
                    <a:pt x="2348" y="1310"/>
                    <a:pt x="2498" y="1325"/>
                  </a:cubicBezTo>
                  <a:lnTo>
                    <a:pt x="3085" y="1415"/>
                  </a:lnTo>
                  <a:lnTo>
                    <a:pt x="2649" y="1821"/>
                  </a:lnTo>
                  <a:cubicBezTo>
                    <a:pt x="2544" y="1942"/>
                    <a:pt x="2483" y="2092"/>
                    <a:pt x="2514" y="2242"/>
                  </a:cubicBezTo>
                  <a:lnTo>
                    <a:pt x="2619" y="2829"/>
                  </a:lnTo>
                  <a:lnTo>
                    <a:pt x="2107" y="2558"/>
                  </a:lnTo>
                  <a:cubicBezTo>
                    <a:pt x="2032" y="2521"/>
                    <a:pt x="1953" y="2502"/>
                    <a:pt x="1876" y="2502"/>
                  </a:cubicBezTo>
                  <a:cubicBezTo>
                    <a:pt x="1799" y="2502"/>
                    <a:pt x="1724" y="2521"/>
                    <a:pt x="1656" y="2558"/>
                  </a:cubicBezTo>
                  <a:lnTo>
                    <a:pt x="1129" y="2829"/>
                  </a:lnTo>
                  <a:lnTo>
                    <a:pt x="1235" y="2242"/>
                  </a:lnTo>
                  <a:cubicBezTo>
                    <a:pt x="1265" y="2092"/>
                    <a:pt x="1205" y="1942"/>
                    <a:pt x="1099" y="1821"/>
                  </a:cubicBezTo>
                  <a:lnTo>
                    <a:pt x="678" y="1415"/>
                  </a:lnTo>
                  <a:lnTo>
                    <a:pt x="1250" y="1325"/>
                  </a:lnTo>
                  <a:cubicBezTo>
                    <a:pt x="1415" y="1310"/>
                    <a:pt x="1551" y="1204"/>
                    <a:pt x="1611" y="1069"/>
                  </a:cubicBezTo>
                  <a:lnTo>
                    <a:pt x="1882" y="542"/>
                  </a:lnTo>
                  <a:close/>
                  <a:moveTo>
                    <a:pt x="1868" y="1"/>
                  </a:moveTo>
                  <a:cubicBezTo>
                    <a:pt x="1697" y="1"/>
                    <a:pt x="1528" y="91"/>
                    <a:pt x="1445" y="271"/>
                  </a:cubicBezTo>
                  <a:lnTo>
                    <a:pt x="1159" y="828"/>
                  </a:lnTo>
                  <a:lnTo>
                    <a:pt x="543" y="918"/>
                  </a:lnTo>
                  <a:cubicBezTo>
                    <a:pt x="151" y="979"/>
                    <a:pt x="1" y="1460"/>
                    <a:pt x="272" y="1746"/>
                  </a:cubicBezTo>
                  <a:lnTo>
                    <a:pt x="723" y="2182"/>
                  </a:lnTo>
                  <a:lnTo>
                    <a:pt x="618" y="2799"/>
                  </a:lnTo>
                  <a:cubicBezTo>
                    <a:pt x="570" y="3108"/>
                    <a:pt x="813" y="3351"/>
                    <a:pt x="1088" y="3351"/>
                  </a:cubicBezTo>
                  <a:cubicBezTo>
                    <a:pt x="1161" y="3351"/>
                    <a:pt x="1237" y="3334"/>
                    <a:pt x="1310" y="3296"/>
                  </a:cubicBezTo>
                  <a:lnTo>
                    <a:pt x="1882" y="3010"/>
                  </a:lnTo>
                  <a:lnTo>
                    <a:pt x="2438" y="3296"/>
                  </a:lnTo>
                  <a:cubicBezTo>
                    <a:pt x="2514" y="3341"/>
                    <a:pt x="2589" y="3356"/>
                    <a:pt x="2664" y="3356"/>
                  </a:cubicBezTo>
                  <a:cubicBezTo>
                    <a:pt x="2769" y="3356"/>
                    <a:pt x="2860" y="3326"/>
                    <a:pt x="2950" y="3266"/>
                  </a:cubicBezTo>
                  <a:cubicBezTo>
                    <a:pt x="3100" y="3160"/>
                    <a:pt x="3161" y="2980"/>
                    <a:pt x="3130" y="2799"/>
                  </a:cubicBezTo>
                  <a:lnTo>
                    <a:pt x="3025" y="2182"/>
                  </a:lnTo>
                  <a:lnTo>
                    <a:pt x="3476" y="1746"/>
                  </a:lnTo>
                  <a:cubicBezTo>
                    <a:pt x="3762" y="1460"/>
                    <a:pt x="3597" y="979"/>
                    <a:pt x="3221" y="918"/>
                  </a:cubicBezTo>
                  <a:lnTo>
                    <a:pt x="3191" y="918"/>
                  </a:lnTo>
                  <a:lnTo>
                    <a:pt x="2574" y="828"/>
                  </a:lnTo>
                  <a:lnTo>
                    <a:pt x="2303" y="271"/>
                  </a:lnTo>
                  <a:cubicBezTo>
                    <a:pt x="2213" y="91"/>
                    <a:pt x="2040" y="1"/>
                    <a:pt x="1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58;p70">
              <a:extLst>
                <a:ext uri="{FF2B5EF4-FFF2-40B4-BE49-F238E27FC236}">
                  <a16:creationId xmlns:a16="http://schemas.microsoft.com/office/drawing/2014/main" id="{971E9F2C-565A-4892-A296-D0B2B571328F}"/>
                </a:ext>
              </a:extLst>
            </p:cNvPr>
            <p:cNvSpPr/>
            <p:nvPr/>
          </p:nvSpPr>
          <p:spPr>
            <a:xfrm>
              <a:off x="5566200" y="1294025"/>
              <a:ext cx="88800" cy="83900"/>
            </a:xfrm>
            <a:custGeom>
              <a:avLst/>
              <a:gdLst/>
              <a:ahLst/>
              <a:cxnLst/>
              <a:rect l="l" t="t" r="r" b="b"/>
              <a:pathLst>
                <a:path w="3552" h="3356" extrusionOk="0">
                  <a:moveTo>
                    <a:pt x="1761" y="542"/>
                  </a:moveTo>
                  <a:lnTo>
                    <a:pt x="2017" y="1069"/>
                  </a:lnTo>
                  <a:cubicBezTo>
                    <a:pt x="2092" y="1204"/>
                    <a:pt x="2228" y="1310"/>
                    <a:pt x="2378" y="1340"/>
                  </a:cubicBezTo>
                  <a:lnTo>
                    <a:pt x="2965" y="1415"/>
                  </a:lnTo>
                  <a:lnTo>
                    <a:pt x="2544" y="1836"/>
                  </a:lnTo>
                  <a:cubicBezTo>
                    <a:pt x="2423" y="1942"/>
                    <a:pt x="2378" y="2092"/>
                    <a:pt x="2408" y="2257"/>
                  </a:cubicBezTo>
                  <a:lnTo>
                    <a:pt x="2498" y="2829"/>
                  </a:lnTo>
                  <a:lnTo>
                    <a:pt x="1987" y="2558"/>
                  </a:lnTo>
                  <a:cubicBezTo>
                    <a:pt x="1912" y="2521"/>
                    <a:pt x="1833" y="2502"/>
                    <a:pt x="1756" y="2502"/>
                  </a:cubicBezTo>
                  <a:cubicBezTo>
                    <a:pt x="1678" y="2502"/>
                    <a:pt x="1603" y="2521"/>
                    <a:pt x="1536" y="2558"/>
                  </a:cubicBezTo>
                  <a:lnTo>
                    <a:pt x="1009" y="2829"/>
                  </a:lnTo>
                  <a:lnTo>
                    <a:pt x="1114" y="2257"/>
                  </a:lnTo>
                  <a:cubicBezTo>
                    <a:pt x="1144" y="2092"/>
                    <a:pt x="1084" y="1942"/>
                    <a:pt x="979" y="1836"/>
                  </a:cubicBezTo>
                  <a:lnTo>
                    <a:pt x="558" y="1415"/>
                  </a:lnTo>
                  <a:lnTo>
                    <a:pt x="1144" y="1340"/>
                  </a:lnTo>
                  <a:cubicBezTo>
                    <a:pt x="1295" y="1310"/>
                    <a:pt x="1430" y="1204"/>
                    <a:pt x="1490" y="1069"/>
                  </a:cubicBezTo>
                  <a:lnTo>
                    <a:pt x="1761" y="542"/>
                  </a:lnTo>
                  <a:close/>
                  <a:moveTo>
                    <a:pt x="1759" y="1"/>
                  </a:moveTo>
                  <a:cubicBezTo>
                    <a:pt x="1588" y="1"/>
                    <a:pt x="1415" y="91"/>
                    <a:pt x="1325" y="271"/>
                  </a:cubicBezTo>
                  <a:lnTo>
                    <a:pt x="1054" y="828"/>
                  </a:lnTo>
                  <a:lnTo>
                    <a:pt x="437" y="918"/>
                  </a:lnTo>
                  <a:cubicBezTo>
                    <a:pt x="257" y="948"/>
                    <a:pt x="106" y="1084"/>
                    <a:pt x="61" y="1249"/>
                  </a:cubicBezTo>
                  <a:cubicBezTo>
                    <a:pt x="1" y="1415"/>
                    <a:pt x="46" y="1611"/>
                    <a:pt x="181" y="1746"/>
                  </a:cubicBezTo>
                  <a:lnTo>
                    <a:pt x="618" y="2182"/>
                  </a:lnTo>
                  <a:lnTo>
                    <a:pt x="512" y="2799"/>
                  </a:lnTo>
                  <a:cubicBezTo>
                    <a:pt x="465" y="3108"/>
                    <a:pt x="708" y="3351"/>
                    <a:pt x="990" y="3351"/>
                  </a:cubicBezTo>
                  <a:cubicBezTo>
                    <a:pt x="1065" y="3351"/>
                    <a:pt x="1144" y="3334"/>
                    <a:pt x="1220" y="3296"/>
                  </a:cubicBezTo>
                  <a:lnTo>
                    <a:pt x="1776" y="3010"/>
                  </a:lnTo>
                  <a:lnTo>
                    <a:pt x="2348" y="3296"/>
                  </a:lnTo>
                  <a:cubicBezTo>
                    <a:pt x="2408" y="3341"/>
                    <a:pt x="2483" y="3356"/>
                    <a:pt x="2559" y="3356"/>
                  </a:cubicBezTo>
                  <a:cubicBezTo>
                    <a:pt x="2860" y="3356"/>
                    <a:pt x="3085" y="3085"/>
                    <a:pt x="3040" y="2784"/>
                  </a:cubicBezTo>
                  <a:lnTo>
                    <a:pt x="2935" y="2167"/>
                  </a:lnTo>
                  <a:lnTo>
                    <a:pt x="3386" y="1731"/>
                  </a:lnTo>
                  <a:cubicBezTo>
                    <a:pt x="3507" y="1611"/>
                    <a:pt x="3552" y="1415"/>
                    <a:pt x="3507" y="1249"/>
                  </a:cubicBezTo>
                  <a:lnTo>
                    <a:pt x="3476" y="1249"/>
                  </a:lnTo>
                  <a:cubicBezTo>
                    <a:pt x="3416" y="1069"/>
                    <a:pt x="3266" y="948"/>
                    <a:pt x="3085" y="918"/>
                  </a:cubicBezTo>
                  <a:lnTo>
                    <a:pt x="2468" y="828"/>
                  </a:lnTo>
                  <a:lnTo>
                    <a:pt x="2183" y="271"/>
                  </a:lnTo>
                  <a:cubicBezTo>
                    <a:pt x="2100" y="91"/>
                    <a:pt x="1931" y="1"/>
                    <a:pt x="17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59;p70">
              <a:extLst>
                <a:ext uri="{FF2B5EF4-FFF2-40B4-BE49-F238E27FC236}">
                  <a16:creationId xmlns:a16="http://schemas.microsoft.com/office/drawing/2014/main" id="{616B2CC8-2DF2-4B09-AF68-A475DF946DDD}"/>
                </a:ext>
              </a:extLst>
            </p:cNvPr>
            <p:cNvSpPr/>
            <p:nvPr/>
          </p:nvSpPr>
          <p:spPr>
            <a:xfrm>
              <a:off x="5301400" y="1253675"/>
              <a:ext cx="94075" cy="84000"/>
            </a:xfrm>
            <a:custGeom>
              <a:avLst/>
              <a:gdLst/>
              <a:ahLst/>
              <a:cxnLst/>
              <a:rect l="l" t="t" r="r" b="b"/>
              <a:pathLst>
                <a:path w="3763" h="3360" extrusionOk="0">
                  <a:moveTo>
                    <a:pt x="1881" y="531"/>
                  </a:moveTo>
                  <a:lnTo>
                    <a:pt x="2137" y="1058"/>
                  </a:lnTo>
                  <a:cubicBezTo>
                    <a:pt x="2212" y="1193"/>
                    <a:pt x="2348" y="1299"/>
                    <a:pt x="2498" y="1329"/>
                  </a:cubicBezTo>
                  <a:lnTo>
                    <a:pt x="3085" y="1404"/>
                  </a:lnTo>
                  <a:lnTo>
                    <a:pt x="2664" y="1825"/>
                  </a:lnTo>
                  <a:cubicBezTo>
                    <a:pt x="2558" y="1931"/>
                    <a:pt x="2498" y="2081"/>
                    <a:pt x="2528" y="2247"/>
                  </a:cubicBezTo>
                  <a:lnTo>
                    <a:pt x="2634" y="2818"/>
                  </a:lnTo>
                  <a:lnTo>
                    <a:pt x="2107" y="2547"/>
                  </a:lnTo>
                  <a:cubicBezTo>
                    <a:pt x="2039" y="2510"/>
                    <a:pt x="1964" y="2491"/>
                    <a:pt x="1887" y="2491"/>
                  </a:cubicBezTo>
                  <a:cubicBezTo>
                    <a:pt x="1810" y="2491"/>
                    <a:pt x="1731" y="2510"/>
                    <a:pt x="1656" y="2547"/>
                  </a:cubicBezTo>
                  <a:lnTo>
                    <a:pt x="1129" y="2818"/>
                  </a:lnTo>
                  <a:lnTo>
                    <a:pt x="1234" y="2247"/>
                  </a:lnTo>
                  <a:cubicBezTo>
                    <a:pt x="1264" y="2081"/>
                    <a:pt x="1204" y="1931"/>
                    <a:pt x="1099" y="1825"/>
                  </a:cubicBezTo>
                  <a:lnTo>
                    <a:pt x="678" y="1404"/>
                  </a:lnTo>
                  <a:lnTo>
                    <a:pt x="1264" y="1329"/>
                  </a:lnTo>
                  <a:cubicBezTo>
                    <a:pt x="1415" y="1299"/>
                    <a:pt x="1550" y="1208"/>
                    <a:pt x="1626" y="1058"/>
                  </a:cubicBezTo>
                  <a:lnTo>
                    <a:pt x="1881" y="531"/>
                  </a:lnTo>
                  <a:close/>
                  <a:moveTo>
                    <a:pt x="1883" y="1"/>
                  </a:moveTo>
                  <a:cubicBezTo>
                    <a:pt x="1712" y="1"/>
                    <a:pt x="1543" y="87"/>
                    <a:pt x="1460" y="260"/>
                  </a:cubicBezTo>
                  <a:lnTo>
                    <a:pt x="1174" y="832"/>
                  </a:lnTo>
                  <a:lnTo>
                    <a:pt x="557" y="922"/>
                  </a:lnTo>
                  <a:cubicBezTo>
                    <a:pt x="166" y="968"/>
                    <a:pt x="1" y="1449"/>
                    <a:pt x="287" y="1735"/>
                  </a:cubicBezTo>
                  <a:lnTo>
                    <a:pt x="738" y="2171"/>
                  </a:lnTo>
                  <a:lnTo>
                    <a:pt x="633" y="2788"/>
                  </a:lnTo>
                  <a:cubicBezTo>
                    <a:pt x="572" y="3089"/>
                    <a:pt x="813" y="3360"/>
                    <a:pt x="1099" y="3360"/>
                  </a:cubicBezTo>
                  <a:cubicBezTo>
                    <a:pt x="1189" y="3360"/>
                    <a:pt x="1264" y="3330"/>
                    <a:pt x="1325" y="3300"/>
                  </a:cubicBezTo>
                  <a:lnTo>
                    <a:pt x="1896" y="3014"/>
                  </a:lnTo>
                  <a:lnTo>
                    <a:pt x="2438" y="3300"/>
                  </a:lnTo>
                  <a:cubicBezTo>
                    <a:pt x="2509" y="3337"/>
                    <a:pt x="2582" y="3353"/>
                    <a:pt x="2653" y="3353"/>
                  </a:cubicBezTo>
                  <a:cubicBezTo>
                    <a:pt x="2931" y="3353"/>
                    <a:pt x="3178" y="3099"/>
                    <a:pt x="3130" y="2788"/>
                  </a:cubicBezTo>
                  <a:lnTo>
                    <a:pt x="3025" y="2171"/>
                  </a:lnTo>
                  <a:lnTo>
                    <a:pt x="3476" y="1735"/>
                  </a:lnTo>
                  <a:cubicBezTo>
                    <a:pt x="3762" y="1449"/>
                    <a:pt x="3597" y="968"/>
                    <a:pt x="3205" y="922"/>
                  </a:cubicBezTo>
                  <a:lnTo>
                    <a:pt x="2589" y="832"/>
                  </a:lnTo>
                  <a:lnTo>
                    <a:pt x="2318" y="260"/>
                  </a:lnTo>
                  <a:cubicBezTo>
                    <a:pt x="2227" y="87"/>
                    <a:pt x="2054" y="1"/>
                    <a:pt x="18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60;p70">
              <a:extLst>
                <a:ext uri="{FF2B5EF4-FFF2-40B4-BE49-F238E27FC236}">
                  <a16:creationId xmlns:a16="http://schemas.microsoft.com/office/drawing/2014/main" id="{C42DD6D1-84AE-4B3C-A624-EC87C114EA1B}"/>
                </a:ext>
              </a:extLst>
            </p:cNvPr>
            <p:cNvSpPr/>
            <p:nvPr/>
          </p:nvSpPr>
          <p:spPr>
            <a:xfrm>
              <a:off x="5481950" y="1253400"/>
              <a:ext cx="94075" cy="84125"/>
            </a:xfrm>
            <a:custGeom>
              <a:avLst/>
              <a:gdLst/>
              <a:ahLst/>
              <a:cxnLst/>
              <a:rect l="l" t="t" r="r" b="b"/>
              <a:pathLst>
                <a:path w="3763" h="3365" extrusionOk="0">
                  <a:moveTo>
                    <a:pt x="1896" y="1"/>
                  </a:moveTo>
                  <a:cubicBezTo>
                    <a:pt x="1701" y="1"/>
                    <a:pt x="1535" y="106"/>
                    <a:pt x="1460" y="271"/>
                  </a:cubicBezTo>
                  <a:lnTo>
                    <a:pt x="1174" y="843"/>
                  </a:lnTo>
                  <a:lnTo>
                    <a:pt x="557" y="933"/>
                  </a:lnTo>
                  <a:cubicBezTo>
                    <a:pt x="166" y="994"/>
                    <a:pt x="1" y="1460"/>
                    <a:pt x="286" y="1746"/>
                  </a:cubicBezTo>
                  <a:lnTo>
                    <a:pt x="738" y="2182"/>
                  </a:lnTo>
                  <a:lnTo>
                    <a:pt x="633" y="2799"/>
                  </a:lnTo>
                  <a:cubicBezTo>
                    <a:pt x="587" y="2980"/>
                    <a:pt x="663" y="3160"/>
                    <a:pt x="813" y="3266"/>
                  </a:cubicBezTo>
                  <a:cubicBezTo>
                    <a:pt x="888" y="3326"/>
                    <a:pt x="994" y="3356"/>
                    <a:pt x="1099" y="3356"/>
                  </a:cubicBezTo>
                  <a:cubicBezTo>
                    <a:pt x="1174" y="3356"/>
                    <a:pt x="1249" y="3341"/>
                    <a:pt x="1325" y="3311"/>
                  </a:cubicBezTo>
                  <a:lnTo>
                    <a:pt x="1881" y="3010"/>
                  </a:lnTo>
                  <a:lnTo>
                    <a:pt x="2453" y="3311"/>
                  </a:lnTo>
                  <a:cubicBezTo>
                    <a:pt x="2524" y="3348"/>
                    <a:pt x="2597" y="3364"/>
                    <a:pt x="2668" y="3364"/>
                  </a:cubicBezTo>
                  <a:cubicBezTo>
                    <a:pt x="2946" y="3364"/>
                    <a:pt x="3193" y="3110"/>
                    <a:pt x="3145" y="2799"/>
                  </a:cubicBezTo>
                  <a:lnTo>
                    <a:pt x="3115" y="2649"/>
                  </a:lnTo>
                  <a:cubicBezTo>
                    <a:pt x="3089" y="2509"/>
                    <a:pt x="2980" y="2446"/>
                    <a:pt x="2871" y="2446"/>
                  </a:cubicBezTo>
                  <a:cubicBezTo>
                    <a:pt x="2733" y="2446"/>
                    <a:pt x="2593" y="2547"/>
                    <a:pt x="2619" y="2724"/>
                  </a:cubicBezTo>
                  <a:lnTo>
                    <a:pt x="2634" y="2829"/>
                  </a:lnTo>
                  <a:lnTo>
                    <a:pt x="2122" y="2558"/>
                  </a:lnTo>
                  <a:cubicBezTo>
                    <a:pt x="2047" y="2521"/>
                    <a:pt x="1968" y="2502"/>
                    <a:pt x="1891" y="2502"/>
                  </a:cubicBezTo>
                  <a:cubicBezTo>
                    <a:pt x="1814" y="2502"/>
                    <a:pt x="1738" y="2521"/>
                    <a:pt x="1671" y="2558"/>
                  </a:cubicBezTo>
                  <a:lnTo>
                    <a:pt x="1144" y="2829"/>
                  </a:lnTo>
                  <a:lnTo>
                    <a:pt x="1249" y="2258"/>
                  </a:lnTo>
                  <a:cubicBezTo>
                    <a:pt x="1280" y="2092"/>
                    <a:pt x="1219" y="1942"/>
                    <a:pt x="1114" y="1821"/>
                  </a:cubicBezTo>
                  <a:lnTo>
                    <a:pt x="693" y="1415"/>
                  </a:lnTo>
                  <a:lnTo>
                    <a:pt x="1264" y="1325"/>
                  </a:lnTo>
                  <a:cubicBezTo>
                    <a:pt x="1430" y="1310"/>
                    <a:pt x="1565" y="1219"/>
                    <a:pt x="1626" y="1069"/>
                  </a:cubicBezTo>
                  <a:lnTo>
                    <a:pt x="1896" y="542"/>
                  </a:lnTo>
                  <a:lnTo>
                    <a:pt x="2152" y="1069"/>
                  </a:lnTo>
                  <a:cubicBezTo>
                    <a:pt x="2227" y="1204"/>
                    <a:pt x="2363" y="1310"/>
                    <a:pt x="2513" y="1325"/>
                  </a:cubicBezTo>
                  <a:lnTo>
                    <a:pt x="3100" y="1415"/>
                  </a:lnTo>
                  <a:cubicBezTo>
                    <a:pt x="2935" y="1603"/>
                    <a:pt x="3102" y="1837"/>
                    <a:pt x="3297" y="1837"/>
                  </a:cubicBezTo>
                  <a:cubicBezTo>
                    <a:pt x="3352" y="1837"/>
                    <a:pt x="3409" y="1819"/>
                    <a:pt x="3461" y="1776"/>
                  </a:cubicBezTo>
                  <a:lnTo>
                    <a:pt x="3491" y="1746"/>
                  </a:lnTo>
                  <a:cubicBezTo>
                    <a:pt x="3762" y="1460"/>
                    <a:pt x="3612" y="979"/>
                    <a:pt x="3220" y="918"/>
                  </a:cubicBezTo>
                  <a:lnTo>
                    <a:pt x="2604" y="828"/>
                  </a:lnTo>
                  <a:lnTo>
                    <a:pt x="2318" y="271"/>
                  </a:lnTo>
                  <a:cubicBezTo>
                    <a:pt x="2242" y="106"/>
                    <a:pt x="2077" y="1"/>
                    <a:pt x="18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279;p70">
            <a:extLst>
              <a:ext uri="{FF2B5EF4-FFF2-40B4-BE49-F238E27FC236}">
                <a16:creationId xmlns:a16="http://schemas.microsoft.com/office/drawing/2014/main" id="{CE9FE0AE-E24E-4E4E-A6AA-D66742A4A306}"/>
              </a:ext>
            </a:extLst>
          </p:cNvPr>
          <p:cNvGrpSpPr/>
          <p:nvPr/>
        </p:nvGrpSpPr>
        <p:grpSpPr>
          <a:xfrm>
            <a:off x="7333192" y="1746275"/>
            <a:ext cx="346450" cy="429225"/>
            <a:chOff x="506300" y="2026000"/>
            <a:chExt cx="346450" cy="429225"/>
          </a:xfrm>
        </p:grpSpPr>
        <p:sp>
          <p:nvSpPr>
            <p:cNvPr id="33" name="Google Shape;3280;p70">
              <a:extLst>
                <a:ext uri="{FF2B5EF4-FFF2-40B4-BE49-F238E27FC236}">
                  <a16:creationId xmlns:a16="http://schemas.microsoft.com/office/drawing/2014/main" id="{09086FD0-0CD7-4336-9170-A4A138441945}"/>
                </a:ext>
              </a:extLst>
            </p:cNvPr>
            <p:cNvSpPr/>
            <p:nvPr/>
          </p:nvSpPr>
          <p:spPr>
            <a:xfrm>
              <a:off x="613875" y="2072000"/>
              <a:ext cx="127550" cy="118025"/>
            </a:xfrm>
            <a:custGeom>
              <a:avLst/>
              <a:gdLst/>
              <a:ahLst/>
              <a:cxnLst/>
              <a:rect l="l" t="t" r="r" b="b"/>
              <a:pathLst>
                <a:path w="5102" h="4721" extrusionOk="0">
                  <a:moveTo>
                    <a:pt x="2619" y="0"/>
                  </a:moveTo>
                  <a:cubicBezTo>
                    <a:pt x="2408" y="0"/>
                    <a:pt x="2197" y="109"/>
                    <a:pt x="2092" y="327"/>
                  </a:cubicBezTo>
                  <a:lnTo>
                    <a:pt x="1686" y="1185"/>
                  </a:lnTo>
                  <a:cubicBezTo>
                    <a:pt x="1671" y="1200"/>
                    <a:pt x="1641" y="1215"/>
                    <a:pt x="1611" y="1230"/>
                  </a:cubicBezTo>
                  <a:lnTo>
                    <a:pt x="678" y="1366"/>
                  </a:lnTo>
                  <a:cubicBezTo>
                    <a:pt x="196" y="1426"/>
                    <a:pt x="1" y="2028"/>
                    <a:pt x="347" y="2359"/>
                  </a:cubicBezTo>
                  <a:lnTo>
                    <a:pt x="1024" y="3021"/>
                  </a:lnTo>
                  <a:cubicBezTo>
                    <a:pt x="1054" y="3036"/>
                    <a:pt x="1054" y="3066"/>
                    <a:pt x="1054" y="3096"/>
                  </a:cubicBezTo>
                  <a:lnTo>
                    <a:pt x="888" y="4044"/>
                  </a:lnTo>
                  <a:cubicBezTo>
                    <a:pt x="858" y="4254"/>
                    <a:pt x="949" y="4465"/>
                    <a:pt x="1129" y="4600"/>
                  </a:cubicBezTo>
                  <a:cubicBezTo>
                    <a:pt x="1219" y="4676"/>
                    <a:pt x="1355" y="4721"/>
                    <a:pt x="1475" y="4721"/>
                  </a:cubicBezTo>
                  <a:cubicBezTo>
                    <a:pt x="1566" y="4706"/>
                    <a:pt x="1656" y="4691"/>
                    <a:pt x="1746" y="4645"/>
                  </a:cubicBezTo>
                  <a:lnTo>
                    <a:pt x="2589" y="4209"/>
                  </a:lnTo>
                  <a:cubicBezTo>
                    <a:pt x="2596" y="4202"/>
                    <a:pt x="2607" y="4198"/>
                    <a:pt x="2621" y="4198"/>
                  </a:cubicBezTo>
                  <a:cubicBezTo>
                    <a:pt x="2634" y="4198"/>
                    <a:pt x="2649" y="4202"/>
                    <a:pt x="2664" y="4209"/>
                  </a:cubicBezTo>
                  <a:lnTo>
                    <a:pt x="3491" y="4645"/>
                  </a:lnTo>
                  <a:cubicBezTo>
                    <a:pt x="3577" y="4692"/>
                    <a:pt x="3671" y="4715"/>
                    <a:pt x="3765" y="4715"/>
                  </a:cubicBezTo>
                  <a:cubicBezTo>
                    <a:pt x="3886" y="4715"/>
                    <a:pt x="4007" y="4677"/>
                    <a:pt x="4108" y="4600"/>
                  </a:cubicBezTo>
                  <a:cubicBezTo>
                    <a:pt x="4289" y="4465"/>
                    <a:pt x="4379" y="4254"/>
                    <a:pt x="4349" y="4029"/>
                  </a:cubicBezTo>
                  <a:lnTo>
                    <a:pt x="4274" y="3607"/>
                  </a:lnTo>
                  <a:cubicBezTo>
                    <a:pt x="4248" y="3464"/>
                    <a:pt x="4140" y="3400"/>
                    <a:pt x="4031" y="3400"/>
                  </a:cubicBezTo>
                  <a:cubicBezTo>
                    <a:pt x="3888" y="3400"/>
                    <a:pt x="3743" y="3510"/>
                    <a:pt x="3777" y="3698"/>
                  </a:cubicBezTo>
                  <a:lnTo>
                    <a:pt x="3852" y="4119"/>
                  </a:lnTo>
                  <a:cubicBezTo>
                    <a:pt x="3852" y="4149"/>
                    <a:pt x="3852" y="4179"/>
                    <a:pt x="3822" y="4209"/>
                  </a:cubicBezTo>
                  <a:cubicBezTo>
                    <a:pt x="3807" y="4217"/>
                    <a:pt x="3792" y="4220"/>
                    <a:pt x="3777" y="4220"/>
                  </a:cubicBezTo>
                  <a:cubicBezTo>
                    <a:pt x="3762" y="4220"/>
                    <a:pt x="3747" y="4217"/>
                    <a:pt x="3732" y="4209"/>
                  </a:cubicBezTo>
                  <a:lnTo>
                    <a:pt x="2890" y="3758"/>
                  </a:lnTo>
                  <a:cubicBezTo>
                    <a:pt x="2807" y="3713"/>
                    <a:pt x="2713" y="3690"/>
                    <a:pt x="2619" y="3690"/>
                  </a:cubicBezTo>
                  <a:cubicBezTo>
                    <a:pt x="2525" y="3690"/>
                    <a:pt x="2431" y="3713"/>
                    <a:pt x="2348" y="3758"/>
                  </a:cubicBezTo>
                  <a:lnTo>
                    <a:pt x="1520" y="4209"/>
                  </a:lnTo>
                  <a:cubicBezTo>
                    <a:pt x="1505" y="4217"/>
                    <a:pt x="1490" y="4220"/>
                    <a:pt x="1475" y="4220"/>
                  </a:cubicBezTo>
                  <a:cubicBezTo>
                    <a:pt x="1460" y="4220"/>
                    <a:pt x="1445" y="4217"/>
                    <a:pt x="1430" y="4209"/>
                  </a:cubicBezTo>
                  <a:cubicBezTo>
                    <a:pt x="1400" y="4179"/>
                    <a:pt x="1385" y="4149"/>
                    <a:pt x="1400" y="4119"/>
                  </a:cubicBezTo>
                  <a:lnTo>
                    <a:pt x="1550" y="3186"/>
                  </a:lnTo>
                  <a:cubicBezTo>
                    <a:pt x="1596" y="2990"/>
                    <a:pt x="1520" y="2810"/>
                    <a:pt x="1385" y="2674"/>
                  </a:cubicBezTo>
                  <a:lnTo>
                    <a:pt x="708" y="2012"/>
                  </a:lnTo>
                  <a:cubicBezTo>
                    <a:pt x="693" y="1982"/>
                    <a:pt x="678" y="1952"/>
                    <a:pt x="693" y="1922"/>
                  </a:cubicBezTo>
                  <a:cubicBezTo>
                    <a:pt x="693" y="1892"/>
                    <a:pt x="723" y="1862"/>
                    <a:pt x="753" y="1862"/>
                  </a:cubicBezTo>
                  <a:lnTo>
                    <a:pt x="1701" y="1727"/>
                  </a:lnTo>
                  <a:cubicBezTo>
                    <a:pt x="1897" y="1697"/>
                    <a:pt x="2047" y="1576"/>
                    <a:pt x="2137" y="1411"/>
                  </a:cubicBezTo>
                  <a:lnTo>
                    <a:pt x="2559" y="568"/>
                  </a:lnTo>
                  <a:cubicBezTo>
                    <a:pt x="2574" y="530"/>
                    <a:pt x="2604" y="512"/>
                    <a:pt x="2634" y="512"/>
                  </a:cubicBezTo>
                  <a:cubicBezTo>
                    <a:pt x="2664" y="512"/>
                    <a:pt x="2694" y="530"/>
                    <a:pt x="2709" y="568"/>
                  </a:cubicBezTo>
                  <a:lnTo>
                    <a:pt x="3130" y="1411"/>
                  </a:lnTo>
                  <a:cubicBezTo>
                    <a:pt x="3221" y="1576"/>
                    <a:pt x="3371" y="1697"/>
                    <a:pt x="3567" y="1727"/>
                  </a:cubicBezTo>
                  <a:lnTo>
                    <a:pt x="4515" y="1862"/>
                  </a:lnTo>
                  <a:cubicBezTo>
                    <a:pt x="4530" y="1862"/>
                    <a:pt x="4530" y="1877"/>
                    <a:pt x="4545" y="1877"/>
                  </a:cubicBezTo>
                  <a:cubicBezTo>
                    <a:pt x="4575" y="1892"/>
                    <a:pt x="4575" y="1922"/>
                    <a:pt x="4575" y="1952"/>
                  </a:cubicBezTo>
                  <a:cubicBezTo>
                    <a:pt x="4590" y="1967"/>
                    <a:pt x="4575" y="1997"/>
                    <a:pt x="4560" y="2012"/>
                  </a:cubicBezTo>
                  <a:lnTo>
                    <a:pt x="4183" y="2374"/>
                  </a:lnTo>
                  <a:cubicBezTo>
                    <a:pt x="3996" y="2549"/>
                    <a:pt x="4164" y="2806"/>
                    <a:pt x="4361" y="2806"/>
                  </a:cubicBezTo>
                  <a:cubicBezTo>
                    <a:pt x="4417" y="2806"/>
                    <a:pt x="4476" y="2785"/>
                    <a:pt x="4530" y="2735"/>
                  </a:cubicBezTo>
                  <a:lnTo>
                    <a:pt x="4906" y="2374"/>
                  </a:lnTo>
                  <a:cubicBezTo>
                    <a:pt x="5026" y="2253"/>
                    <a:pt x="5101" y="2088"/>
                    <a:pt x="5086" y="1922"/>
                  </a:cubicBezTo>
                  <a:cubicBezTo>
                    <a:pt x="5071" y="1757"/>
                    <a:pt x="4996" y="1591"/>
                    <a:pt x="4861" y="1486"/>
                  </a:cubicBezTo>
                  <a:lnTo>
                    <a:pt x="4846" y="1486"/>
                  </a:lnTo>
                  <a:cubicBezTo>
                    <a:pt x="4770" y="1411"/>
                    <a:pt x="4665" y="1381"/>
                    <a:pt x="4575" y="1366"/>
                  </a:cubicBezTo>
                  <a:lnTo>
                    <a:pt x="3627" y="1230"/>
                  </a:lnTo>
                  <a:cubicBezTo>
                    <a:pt x="3597" y="1215"/>
                    <a:pt x="3582" y="1200"/>
                    <a:pt x="3567" y="1185"/>
                  </a:cubicBezTo>
                  <a:lnTo>
                    <a:pt x="3145" y="327"/>
                  </a:lnTo>
                  <a:cubicBezTo>
                    <a:pt x="3040" y="109"/>
                    <a:pt x="2829" y="0"/>
                    <a:pt x="26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81;p70">
              <a:extLst>
                <a:ext uri="{FF2B5EF4-FFF2-40B4-BE49-F238E27FC236}">
                  <a16:creationId xmlns:a16="http://schemas.microsoft.com/office/drawing/2014/main" id="{CB594AA7-AA2B-47DF-AF2B-D33B2D3A2048}"/>
                </a:ext>
              </a:extLst>
            </p:cNvPr>
            <p:cNvSpPr/>
            <p:nvPr/>
          </p:nvSpPr>
          <p:spPr>
            <a:xfrm>
              <a:off x="506300" y="2026000"/>
              <a:ext cx="346450" cy="429225"/>
            </a:xfrm>
            <a:custGeom>
              <a:avLst/>
              <a:gdLst/>
              <a:ahLst/>
              <a:cxnLst/>
              <a:rect l="l" t="t" r="r" b="b"/>
              <a:pathLst>
                <a:path w="13858" h="17169" extrusionOk="0">
                  <a:moveTo>
                    <a:pt x="12113" y="2348"/>
                  </a:moveTo>
                  <a:cubicBezTo>
                    <a:pt x="12233" y="2348"/>
                    <a:pt x="12338" y="2453"/>
                    <a:pt x="12338" y="2574"/>
                  </a:cubicBezTo>
                  <a:lnTo>
                    <a:pt x="12338" y="4424"/>
                  </a:lnTo>
                  <a:cubicBezTo>
                    <a:pt x="12338" y="4560"/>
                    <a:pt x="12233" y="4665"/>
                    <a:pt x="12113" y="4665"/>
                  </a:cubicBezTo>
                  <a:lnTo>
                    <a:pt x="11240" y="4665"/>
                  </a:lnTo>
                  <a:lnTo>
                    <a:pt x="11375" y="2348"/>
                  </a:lnTo>
                  <a:close/>
                  <a:moveTo>
                    <a:pt x="2408" y="1340"/>
                  </a:moveTo>
                  <a:lnTo>
                    <a:pt x="2438" y="1836"/>
                  </a:lnTo>
                  <a:lnTo>
                    <a:pt x="1746" y="1836"/>
                  </a:lnTo>
                  <a:cubicBezTo>
                    <a:pt x="1340" y="1836"/>
                    <a:pt x="1009" y="2167"/>
                    <a:pt x="1009" y="2574"/>
                  </a:cubicBezTo>
                  <a:lnTo>
                    <a:pt x="1009" y="4424"/>
                  </a:lnTo>
                  <a:cubicBezTo>
                    <a:pt x="1009" y="4830"/>
                    <a:pt x="1340" y="5161"/>
                    <a:pt x="1746" y="5161"/>
                  </a:cubicBezTo>
                  <a:lnTo>
                    <a:pt x="2649" y="5161"/>
                  </a:lnTo>
                  <a:lnTo>
                    <a:pt x="2679" y="5628"/>
                  </a:lnTo>
                  <a:cubicBezTo>
                    <a:pt x="2679" y="5643"/>
                    <a:pt x="2679" y="5658"/>
                    <a:pt x="2679" y="5658"/>
                  </a:cubicBezTo>
                  <a:lnTo>
                    <a:pt x="1731" y="5658"/>
                  </a:lnTo>
                  <a:cubicBezTo>
                    <a:pt x="1054" y="5658"/>
                    <a:pt x="497" y="5101"/>
                    <a:pt x="497" y="4424"/>
                  </a:cubicBezTo>
                  <a:lnTo>
                    <a:pt x="512" y="4424"/>
                  </a:lnTo>
                  <a:lnTo>
                    <a:pt x="512" y="2574"/>
                  </a:lnTo>
                  <a:cubicBezTo>
                    <a:pt x="512" y="1897"/>
                    <a:pt x="1054" y="1340"/>
                    <a:pt x="1746" y="1340"/>
                  </a:cubicBezTo>
                  <a:close/>
                  <a:moveTo>
                    <a:pt x="12113" y="1355"/>
                  </a:moveTo>
                  <a:cubicBezTo>
                    <a:pt x="12790" y="1355"/>
                    <a:pt x="13346" y="1897"/>
                    <a:pt x="13346" y="2589"/>
                  </a:cubicBezTo>
                  <a:lnTo>
                    <a:pt x="13346" y="4424"/>
                  </a:lnTo>
                  <a:cubicBezTo>
                    <a:pt x="13346" y="5116"/>
                    <a:pt x="12790" y="5658"/>
                    <a:pt x="12113" y="5673"/>
                  </a:cubicBezTo>
                  <a:lnTo>
                    <a:pt x="11180" y="5673"/>
                  </a:lnTo>
                  <a:lnTo>
                    <a:pt x="11180" y="5643"/>
                  </a:lnTo>
                  <a:lnTo>
                    <a:pt x="11210" y="5161"/>
                  </a:lnTo>
                  <a:lnTo>
                    <a:pt x="12113" y="5161"/>
                  </a:lnTo>
                  <a:cubicBezTo>
                    <a:pt x="12519" y="5161"/>
                    <a:pt x="12835" y="4845"/>
                    <a:pt x="12835" y="4439"/>
                  </a:cubicBezTo>
                  <a:lnTo>
                    <a:pt x="12835" y="2574"/>
                  </a:lnTo>
                  <a:cubicBezTo>
                    <a:pt x="12835" y="2182"/>
                    <a:pt x="12519" y="1851"/>
                    <a:pt x="12113" y="1851"/>
                  </a:cubicBezTo>
                  <a:lnTo>
                    <a:pt x="11405" y="1851"/>
                  </a:lnTo>
                  <a:lnTo>
                    <a:pt x="11451" y="1355"/>
                  </a:lnTo>
                  <a:close/>
                  <a:moveTo>
                    <a:pt x="10999" y="512"/>
                  </a:moveTo>
                  <a:lnTo>
                    <a:pt x="10683" y="5613"/>
                  </a:lnTo>
                  <a:lnTo>
                    <a:pt x="10683" y="5703"/>
                  </a:lnTo>
                  <a:lnTo>
                    <a:pt x="10668" y="5688"/>
                  </a:lnTo>
                  <a:cubicBezTo>
                    <a:pt x="10668" y="5748"/>
                    <a:pt x="10653" y="5808"/>
                    <a:pt x="10638" y="5884"/>
                  </a:cubicBezTo>
                  <a:cubicBezTo>
                    <a:pt x="10352" y="7704"/>
                    <a:pt x="8787" y="9058"/>
                    <a:pt x="6922" y="9058"/>
                  </a:cubicBezTo>
                  <a:cubicBezTo>
                    <a:pt x="5071" y="9058"/>
                    <a:pt x="3491" y="7704"/>
                    <a:pt x="3205" y="5884"/>
                  </a:cubicBezTo>
                  <a:cubicBezTo>
                    <a:pt x="3190" y="5778"/>
                    <a:pt x="3190" y="5688"/>
                    <a:pt x="3175" y="5598"/>
                  </a:cubicBezTo>
                  <a:lnTo>
                    <a:pt x="3085" y="4093"/>
                  </a:lnTo>
                  <a:cubicBezTo>
                    <a:pt x="3085" y="3922"/>
                    <a:pt x="2960" y="3842"/>
                    <a:pt x="2834" y="3842"/>
                  </a:cubicBezTo>
                  <a:cubicBezTo>
                    <a:pt x="2693" y="3842"/>
                    <a:pt x="2550" y="3941"/>
                    <a:pt x="2573" y="4123"/>
                  </a:cubicBezTo>
                  <a:lnTo>
                    <a:pt x="2619" y="4665"/>
                  </a:lnTo>
                  <a:lnTo>
                    <a:pt x="1746" y="4665"/>
                  </a:lnTo>
                  <a:cubicBezTo>
                    <a:pt x="1611" y="4665"/>
                    <a:pt x="1505" y="4560"/>
                    <a:pt x="1505" y="4439"/>
                  </a:cubicBezTo>
                  <a:lnTo>
                    <a:pt x="1505" y="2574"/>
                  </a:lnTo>
                  <a:cubicBezTo>
                    <a:pt x="1505" y="2453"/>
                    <a:pt x="1611" y="2348"/>
                    <a:pt x="1746" y="2348"/>
                  </a:cubicBezTo>
                  <a:lnTo>
                    <a:pt x="2468" y="2348"/>
                  </a:lnTo>
                  <a:lnTo>
                    <a:pt x="2513" y="3025"/>
                  </a:lnTo>
                  <a:cubicBezTo>
                    <a:pt x="2513" y="3160"/>
                    <a:pt x="2634" y="3266"/>
                    <a:pt x="2769" y="3266"/>
                  </a:cubicBezTo>
                  <a:cubicBezTo>
                    <a:pt x="2905" y="3266"/>
                    <a:pt x="3010" y="3160"/>
                    <a:pt x="3010" y="3025"/>
                  </a:cubicBezTo>
                  <a:lnTo>
                    <a:pt x="3010" y="2995"/>
                  </a:lnTo>
                  <a:lnTo>
                    <a:pt x="2859" y="512"/>
                  </a:lnTo>
                  <a:close/>
                  <a:moveTo>
                    <a:pt x="7433" y="9495"/>
                  </a:moveTo>
                  <a:lnTo>
                    <a:pt x="7433" y="11646"/>
                  </a:lnTo>
                  <a:lnTo>
                    <a:pt x="6425" y="11646"/>
                  </a:lnTo>
                  <a:lnTo>
                    <a:pt x="6425" y="9495"/>
                  </a:lnTo>
                  <a:cubicBezTo>
                    <a:pt x="6591" y="9510"/>
                    <a:pt x="6756" y="9525"/>
                    <a:pt x="6922" y="9525"/>
                  </a:cubicBezTo>
                  <a:cubicBezTo>
                    <a:pt x="7102" y="9525"/>
                    <a:pt x="7268" y="9510"/>
                    <a:pt x="7433" y="9495"/>
                  </a:cubicBezTo>
                  <a:close/>
                  <a:moveTo>
                    <a:pt x="7975" y="12143"/>
                  </a:moveTo>
                  <a:cubicBezTo>
                    <a:pt x="8095" y="12143"/>
                    <a:pt x="8186" y="12248"/>
                    <a:pt x="8186" y="12368"/>
                  </a:cubicBezTo>
                  <a:lnTo>
                    <a:pt x="8186" y="12985"/>
                  </a:lnTo>
                  <a:lnTo>
                    <a:pt x="5673" y="12985"/>
                  </a:lnTo>
                  <a:lnTo>
                    <a:pt x="5673" y="12368"/>
                  </a:lnTo>
                  <a:cubicBezTo>
                    <a:pt x="5673" y="12248"/>
                    <a:pt x="5763" y="12143"/>
                    <a:pt x="5884" y="12143"/>
                  </a:cubicBezTo>
                  <a:close/>
                  <a:moveTo>
                    <a:pt x="10051" y="16100"/>
                  </a:moveTo>
                  <a:lnTo>
                    <a:pt x="10051" y="16672"/>
                  </a:lnTo>
                  <a:lnTo>
                    <a:pt x="3792" y="16672"/>
                  </a:lnTo>
                  <a:lnTo>
                    <a:pt x="3792" y="16100"/>
                  </a:lnTo>
                  <a:close/>
                  <a:moveTo>
                    <a:pt x="2589" y="1"/>
                  </a:moveTo>
                  <a:cubicBezTo>
                    <a:pt x="2438" y="1"/>
                    <a:pt x="2333" y="121"/>
                    <a:pt x="2333" y="272"/>
                  </a:cubicBezTo>
                  <a:lnTo>
                    <a:pt x="2378" y="843"/>
                  </a:lnTo>
                  <a:lnTo>
                    <a:pt x="1746" y="843"/>
                  </a:lnTo>
                  <a:cubicBezTo>
                    <a:pt x="783" y="843"/>
                    <a:pt x="1" y="1611"/>
                    <a:pt x="1" y="2574"/>
                  </a:cubicBezTo>
                  <a:lnTo>
                    <a:pt x="1" y="4424"/>
                  </a:lnTo>
                  <a:cubicBezTo>
                    <a:pt x="1" y="5387"/>
                    <a:pt x="783" y="6170"/>
                    <a:pt x="1746" y="6170"/>
                  </a:cubicBezTo>
                  <a:lnTo>
                    <a:pt x="2754" y="6170"/>
                  </a:lnTo>
                  <a:cubicBezTo>
                    <a:pt x="3100" y="7764"/>
                    <a:pt x="4334" y="9028"/>
                    <a:pt x="5929" y="9419"/>
                  </a:cubicBezTo>
                  <a:lnTo>
                    <a:pt x="5929" y="11661"/>
                  </a:lnTo>
                  <a:lnTo>
                    <a:pt x="5884" y="11661"/>
                  </a:lnTo>
                  <a:cubicBezTo>
                    <a:pt x="5492" y="11661"/>
                    <a:pt x="5161" y="11977"/>
                    <a:pt x="5161" y="12368"/>
                  </a:cubicBezTo>
                  <a:lnTo>
                    <a:pt x="5161" y="12985"/>
                  </a:lnTo>
                  <a:lnTo>
                    <a:pt x="4725" y="12985"/>
                  </a:lnTo>
                  <a:cubicBezTo>
                    <a:pt x="4469" y="12985"/>
                    <a:pt x="4274" y="13166"/>
                    <a:pt x="4244" y="13407"/>
                  </a:cubicBezTo>
                  <a:lnTo>
                    <a:pt x="3958" y="15588"/>
                  </a:lnTo>
                  <a:lnTo>
                    <a:pt x="3777" y="15588"/>
                  </a:lnTo>
                  <a:cubicBezTo>
                    <a:pt x="3521" y="15588"/>
                    <a:pt x="3296" y="15814"/>
                    <a:pt x="3296" y="16070"/>
                  </a:cubicBezTo>
                  <a:lnTo>
                    <a:pt x="3296" y="16912"/>
                  </a:lnTo>
                  <a:cubicBezTo>
                    <a:pt x="3296" y="17048"/>
                    <a:pt x="3416" y="17168"/>
                    <a:pt x="3551" y="17168"/>
                  </a:cubicBezTo>
                  <a:lnTo>
                    <a:pt x="10307" y="17168"/>
                  </a:lnTo>
                  <a:cubicBezTo>
                    <a:pt x="10442" y="17168"/>
                    <a:pt x="10563" y="17048"/>
                    <a:pt x="10563" y="16912"/>
                  </a:cubicBezTo>
                  <a:lnTo>
                    <a:pt x="10563" y="16070"/>
                  </a:lnTo>
                  <a:cubicBezTo>
                    <a:pt x="10563" y="15814"/>
                    <a:pt x="10337" y="15588"/>
                    <a:pt x="10066" y="15588"/>
                  </a:cubicBezTo>
                  <a:lnTo>
                    <a:pt x="9901" y="15588"/>
                  </a:lnTo>
                  <a:lnTo>
                    <a:pt x="9811" y="14956"/>
                  </a:lnTo>
                  <a:cubicBezTo>
                    <a:pt x="9804" y="14791"/>
                    <a:pt x="9683" y="14714"/>
                    <a:pt x="9561" y="14714"/>
                  </a:cubicBezTo>
                  <a:cubicBezTo>
                    <a:pt x="9418" y="14714"/>
                    <a:pt x="9273" y="14821"/>
                    <a:pt x="9314" y="15016"/>
                  </a:cubicBezTo>
                  <a:lnTo>
                    <a:pt x="9389" y="15588"/>
                  </a:lnTo>
                  <a:lnTo>
                    <a:pt x="4469" y="15588"/>
                  </a:lnTo>
                  <a:lnTo>
                    <a:pt x="4740" y="13482"/>
                  </a:lnTo>
                  <a:lnTo>
                    <a:pt x="9118" y="13482"/>
                  </a:lnTo>
                  <a:lnTo>
                    <a:pt x="9179" y="13918"/>
                  </a:lnTo>
                  <a:cubicBezTo>
                    <a:pt x="9185" y="14082"/>
                    <a:pt x="9303" y="14156"/>
                    <a:pt x="9423" y="14156"/>
                  </a:cubicBezTo>
                  <a:cubicBezTo>
                    <a:pt x="9568" y="14156"/>
                    <a:pt x="9716" y="14047"/>
                    <a:pt x="9675" y="13858"/>
                  </a:cubicBezTo>
                  <a:lnTo>
                    <a:pt x="9615" y="13407"/>
                  </a:lnTo>
                  <a:cubicBezTo>
                    <a:pt x="9585" y="13166"/>
                    <a:pt x="9374" y="12985"/>
                    <a:pt x="9133" y="12985"/>
                  </a:cubicBezTo>
                  <a:lnTo>
                    <a:pt x="8682" y="12985"/>
                  </a:lnTo>
                  <a:lnTo>
                    <a:pt x="8682" y="12353"/>
                  </a:lnTo>
                  <a:cubicBezTo>
                    <a:pt x="8682" y="11962"/>
                    <a:pt x="8366" y="11631"/>
                    <a:pt x="7975" y="11631"/>
                  </a:cubicBezTo>
                  <a:lnTo>
                    <a:pt x="7930" y="11631"/>
                  </a:lnTo>
                  <a:lnTo>
                    <a:pt x="7930" y="9419"/>
                  </a:lnTo>
                  <a:cubicBezTo>
                    <a:pt x="9525" y="9028"/>
                    <a:pt x="10743" y="7764"/>
                    <a:pt x="11104" y="6170"/>
                  </a:cubicBezTo>
                  <a:lnTo>
                    <a:pt x="12113" y="6170"/>
                  </a:lnTo>
                  <a:cubicBezTo>
                    <a:pt x="13075" y="6170"/>
                    <a:pt x="13858" y="5402"/>
                    <a:pt x="13858" y="4439"/>
                  </a:cubicBezTo>
                  <a:lnTo>
                    <a:pt x="13858" y="2574"/>
                  </a:lnTo>
                  <a:cubicBezTo>
                    <a:pt x="13843" y="1626"/>
                    <a:pt x="13075" y="843"/>
                    <a:pt x="12113" y="843"/>
                  </a:cubicBezTo>
                  <a:lnTo>
                    <a:pt x="11481" y="843"/>
                  </a:lnTo>
                  <a:lnTo>
                    <a:pt x="11526" y="272"/>
                  </a:lnTo>
                  <a:cubicBezTo>
                    <a:pt x="11526" y="121"/>
                    <a:pt x="11405" y="1"/>
                    <a:pt x="112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82;p70">
              <a:extLst>
                <a:ext uri="{FF2B5EF4-FFF2-40B4-BE49-F238E27FC236}">
                  <a16:creationId xmlns:a16="http://schemas.microsoft.com/office/drawing/2014/main" id="{948CBC5D-9D7B-4FE3-B664-BD7D4D0E7ECF}"/>
                </a:ext>
              </a:extLst>
            </p:cNvPr>
            <p:cNvSpPr/>
            <p:nvPr/>
          </p:nvSpPr>
          <p:spPr>
            <a:xfrm>
              <a:off x="633300" y="2383650"/>
              <a:ext cx="92475" cy="12525"/>
            </a:xfrm>
            <a:custGeom>
              <a:avLst/>
              <a:gdLst/>
              <a:ahLst/>
              <a:cxnLst/>
              <a:rect l="l" t="t" r="r" b="b"/>
              <a:pathLst>
                <a:path w="3699" h="501" extrusionOk="0">
                  <a:moveTo>
                    <a:pt x="313" y="1"/>
                  </a:moveTo>
                  <a:cubicBezTo>
                    <a:pt x="0" y="1"/>
                    <a:pt x="4" y="501"/>
                    <a:pt x="325" y="501"/>
                  </a:cubicBezTo>
                  <a:cubicBezTo>
                    <a:pt x="334" y="501"/>
                    <a:pt x="343" y="501"/>
                    <a:pt x="352" y="500"/>
                  </a:cubicBezTo>
                  <a:lnTo>
                    <a:pt x="3346" y="500"/>
                  </a:lnTo>
                  <a:cubicBezTo>
                    <a:pt x="3356" y="501"/>
                    <a:pt x="3365" y="501"/>
                    <a:pt x="3373" y="501"/>
                  </a:cubicBezTo>
                  <a:cubicBezTo>
                    <a:pt x="3694" y="501"/>
                    <a:pt x="3698" y="1"/>
                    <a:pt x="3386" y="1"/>
                  </a:cubicBezTo>
                  <a:cubicBezTo>
                    <a:pt x="3373" y="1"/>
                    <a:pt x="3360" y="2"/>
                    <a:pt x="3346" y="3"/>
                  </a:cubicBezTo>
                  <a:lnTo>
                    <a:pt x="352" y="3"/>
                  </a:lnTo>
                  <a:cubicBezTo>
                    <a:pt x="338" y="2"/>
                    <a:pt x="325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419;p70">
            <a:extLst>
              <a:ext uri="{FF2B5EF4-FFF2-40B4-BE49-F238E27FC236}">
                <a16:creationId xmlns:a16="http://schemas.microsoft.com/office/drawing/2014/main" id="{82004796-E03D-4723-A533-748F9A70A9EC}"/>
              </a:ext>
            </a:extLst>
          </p:cNvPr>
          <p:cNvGrpSpPr/>
          <p:nvPr/>
        </p:nvGrpSpPr>
        <p:grpSpPr>
          <a:xfrm>
            <a:off x="5266818" y="1778005"/>
            <a:ext cx="428825" cy="325450"/>
            <a:chOff x="3079525" y="1283500"/>
            <a:chExt cx="428825" cy="325450"/>
          </a:xfrm>
        </p:grpSpPr>
        <p:sp>
          <p:nvSpPr>
            <p:cNvPr id="37" name="Google Shape;3420;p70">
              <a:extLst>
                <a:ext uri="{FF2B5EF4-FFF2-40B4-BE49-F238E27FC236}">
                  <a16:creationId xmlns:a16="http://schemas.microsoft.com/office/drawing/2014/main" id="{4B628EFA-A5E2-42D1-99E6-9F3EF49567BC}"/>
                </a:ext>
              </a:extLst>
            </p:cNvPr>
            <p:cNvSpPr/>
            <p:nvPr/>
          </p:nvSpPr>
          <p:spPr>
            <a:xfrm>
              <a:off x="3150225" y="1283500"/>
              <a:ext cx="358125" cy="325000"/>
            </a:xfrm>
            <a:custGeom>
              <a:avLst/>
              <a:gdLst/>
              <a:ahLst/>
              <a:cxnLst/>
              <a:rect l="l" t="t" r="r" b="b"/>
              <a:pathLst>
                <a:path w="14325" h="13000" extrusionOk="0">
                  <a:moveTo>
                    <a:pt x="10713" y="11224"/>
                  </a:moveTo>
                  <a:lnTo>
                    <a:pt x="11571" y="12082"/>
                  </a:lnTo>
                  <a:cubicBezTo>
                    <a:pt x="11714" y="12261"/>
                    <a:pt x="11555" y="12497"/>
                    <a:pt x="11370" y="12497"/>
                  </a:cubicBezTo>
                  <a:cubicBezTo>
                    <a:pt x="11322" y="12497"/>
                    <a:pt x="11272" y="12481"/>
                    <a:pt x="11225" y="12443"/>
                  </a:cubicBezTo>
                  <a:lnTo>
                    <a:pt x="10006" y="11224"/>
                  </a:lnTo>
                  <a:close/>
                  <a:moveTo>
                    <a:pt x="332" y="0"/>
                  </a:moveTo>
                  <a:cubicBezTo>
                    <a:pt x="1" y="0"/>
                    <a:pt x="1" y="497"/>
                    <a:pt x="332" y="497"/>
                  </a:cubicBezTo>
                  <a:lnTo>
                    <a:pt x="13075" y="497"/>
                  </a:lnTo>
                  <a:cubicBezTo>
                    <a:pt x="13482" y="497"/>
                    <a:pt x="13828" y="828"/>
                    <a:pt x="13828" y="1249"/>
                  </a:cubicBezTo>
                  <a:lnTo>
                    <a:pt x="13828" y="9043"/>
                  </a:lnTo>
                  <a:lnTo>
                    <a:pt x="12444" y="9043"/>
                  </a:lnTo>
                  <a:cubicBezTo>
                    <a:pt x="12113" y="9043"/>
                    <a:pt x="12113" y="9554"/>
                    <a:pt x="12444" y="9554"/>
                  </a:cubicBezTo>
                  <a:lnTo>
                    <a:pt x="13828" y="9554"/>
                  </a:lnTo>
                  <a:lnTo>
                    <a:pt x="13828" y="9961"/>
                  </a:lnTo>
                  <a:cubicBezTo>
                    <a:pt x="13828" y="10382"/>
                    <a:pt x="13482" y="10713"/>
                    <a:pt x="13075" y="10713"/>
                  </a:cubicBezTo>
                  <a:lnTo>
                    <a:pt x="4078" y="10713"/>
                  </a:lnTo>
                  <a:cubicBezTo>
                    <a:pt x="3732" y="10713"/>
                    <a:pt x="3732" y="11224"/>
                    <a:pt x="4078" y="11224"/>
                  </a:cubicBezTo>
                  <a:lnTo>
                    <a:pt x="9299" y="11224"/>
                  </a:lnTo>
                  <a:lnTo>
                    <a:pt x="10864" y="12789"/>
                  </a:lnTo>
                  <a:cubicBezTo>
                    <a:pt x="10999" y="12925"/>
                    <a:pt x="11195" y="13000"/>
                    <a:pt x="11390" y="13000"/>
                  </a:cubicBezTo>
                  <a:cubicBezTo>
                    <a:pt x="11812" y="13000"/>
                    <a:pt x="12143" y="12669"/>
                    <a:pt x="12143" y="12248"/>
                  </a:cubicBezTo>
                  <a:cubicBezTo>
                    <a:pt x="12143" y="12052"/>
                    <a:pt x="12067" y="11856"/>
                    <a:pt x="11932" y="11721"/>
                  </a:cubicBezTo>
                  <a:lnTo>
                    <a:pt x="11420" y="11224"/>
                  </a:lnTo>
                  <a:lnTo>
                    <a:pt x="13075" y="11224"/>
                  </a:lnTo>
                  <a:cubicBezTo>
                    <a:pt x="13768" y="11209"/>
                    <a:pt x="14324" y="10653"/>
                    <a:pt x="14324" y="9961"/>
                  </a:cubicBezTo>
                  <a:lnTo>
                    <a:pt x="14324" y="1249"/>
                  </a:lnTo>
                  <a:cubicBezTo>
                    <a:pt x="14324" y="557"/>
                    <a:pt x="13768" y="0"/>
                    <a:pt x="13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421;p70">
              <a:extLst>
                <a:ext uri="{FF2B5EF4-FFF2-40B4-BE49-F238E27FC236}">
                  <a16:creationId xmlns:a16="http://schemas.microsoft.com/office/drawing/2014/main" id="{F36977EC-0747-44EA-A3EA-AA773412F0C6}"/>
                </a:ext>
              </a:extLst>
            </p:cNvPr>
            <p:cNvSpPr/>
            <p:nvPr/>
          </p:nvSpPr>
          <p:spPr>
            <a:xfrm>
              <a:off x="3079525" y="1283500"/>
              <a:ext cx="363000" cy="325450"/>
            </a:xfrm>
            <a:custGeom>
              <a:avLst/>
              <a:gdLst/>
              <a:ahLst/>
              <a:cxnLst/>
              <a:rect l="l" t="t" r="r" b="b"/>
              <a:pathLst>
                <a:path w="14520" h="13018" extrusionOk="0">
                  <a:moveTo>
                    <a:pt x="4333" y="11224"/>
                  </a:moveTo>
                  <a:lnTo>
                    <a:pt x="3115" y="12428"/>
                  </a:lnTo>
                  <a:cubicBezTo>
                    <a:pt x="3078" y="12484"/>
                    <a:pt x="3030" y="12507"/>
                    <a:pt x="2978" y="12507"/>
                  </a:cubicBezTo>
                  <a:cubicBezTo>
                    <a:pt x="2792" y="12507"/>
                    <a:pt x="2568" y="12212"/>
                    <a:pt x="2768" y="12082"/>
                  </a:cubicBezTo>
                  <a:lnTo>
                    <a:pt x="3611" y="11224"/>
                  </a:lnTo>
                  <a:close/>
                  <a:moveTo>
                    <a:pt x="1264" y="0"/>
                  </a:moveTo>
                  <a:cubicBezTo>
                    <a:pt x="557" y="0"/>
                    <a:pt x="0" y="557"/>
                    <a:pt x="0" y="1249"/>
                  </a:cubicBezTo>
                  <a:lnTo>
                    <a:pt x="0" y="9961"/>
                  </a:lnTo>
                  <a:cubicBezTo>
                    <a:pt x="0" y="10653"/>
                    <a:pt x="557" y="11224"/>
                    <a:pt x="1264" y="11224"/>
                  </a:cubicBezTo>
                  <a:lnTo>
                    <a:pt x="2904" y="11224"/>
                  </a:lnTo>
                  <a:lnTo>
                    <a:pt x="2407" y="11721"/>
                  </a:lnTo>
                  <a:cubicBezTo>
                    <a:pt x="2257" y="11871"/>
                    <a:pt x="2182" y="12052"/>
                    <a:pt x="2182" y="12263"/>
                  </a:cubicBezTo>
                  <a:cubicBezTo>
                    <a:pt x="2182" y="12718"/>
                    <a:pt x="2550" y="13017"/>
                    <a:pt x="2937" y="13017"/>
                  </a:cubicBezTo>
                  <a:cubicBezTo>
                    <a:pt x="3125" y="13017"/>
                    <a:pt x="3318" y="12947"/>
                    <a:pt x="3476" y="12789"/>
                  </a:cubicBezTo>
                  <a:lnTo>
                    <a:pt x="5040" y="11224"/>
                  </a:lnTo>
                  <a:lnTo>
                    <a:pt x="5808" y="11224"/>
                  </a:lnTo>
                  <a:cubicBezTo>
                    <a:pt x="6139" y="11224"/>
                    <a:pt x="6139" y="10713"/>
                    <a:pt x="5808" y="10713"/>
                  </a:cubicBezTo>
                  <a:lnTo>
                    <a:pt x="1264" y="10713"/>
                  </a:lnTo>
                  <a:cubicBezTo>
                    <a:pt x="843" y="10713"/>
                    <a:pt x="512" y="10382"/>
                    <a:pt x="512" y="9961"/>
                  </a:cubicBezTo>
                  <a:lnTo>
                    <a:pt x="512" y="9554"/>
                  </a:lnTo>
                  <a:lnTo>
                    <a:pt x="14188" y="9554"/>
                  </a:lnTo>
                  <a:cubicBezTo>
                    <a:pt x="14519" y="9554"/>
                    <a:pt x="14519" y="9043"/>
                    <a:pt x="14188" y="9043"/>
                  </a:cubicBezTo>
                  <a:lnTo>
                    <a:pt x="512" y="9043"/>
                  </a:lnTo>
                  <a:lnTo>
                    <a:pt x="512" y="1249"/>
                  </a:lnTo>
                  <a:cubicBezTo>
                    <a:pt x="512" y="843"/>
                    <a:pt x="843" y="497"/>
                    <a:pt x="1264" y="497"/>
                  </a:cubicBezTo>
                  <a:lnTo>
                    <a:pt x="2076" y="497"/>
                  </a:lnTo>
                  <a:cubicBezTo>
                    <a:pt x="2407" y="497"/>
                    <a:pt x="2407" y="0"/>
                    <a:pt x="20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422;p70">
              <a:extLst>
                <a:ext uri="{FF2B5EF4-FFF2-40B4-BE49-F238E27FC236}">
                  <a16:creationId xmlns:a16="http://schemas.microsoft.com/office/drawing/2014/main" id="{3D299A0E-ABE1-462E-9400-949F9DFA2B4A}"/>
                </a:ext>
              </a:extLst>
            </p:cNvPr>
            <p:cNvSpPr/>
            <p:nvPr/>
          </p:nvSpPr>
          <p:spPr>
            <a:xfrm>
              <a:off x="3188600" y="1318850"/>
              <a:ext cx="211425" cy="167850"/>
            </a:xfrm>
            <a:custGeom>
              <a:avLst/>
              <a:gdLst/>
              <a:ahLst/>
              <a:cxnLst/>
              <a:rect l="l" t="t" r="r" b="b"/>
              <a:pathLst>
                <a:path w="8457" h="6714" extrusionOk="0">
                  <a:moveTo>
                    <a:pt x="7779" y="1595"/>
                  </a:moveTo>
                  <a:cubicBezTo>
                    <a:pt x="7809" y="1595"/>
                    <a:pt x="7839" y="1611"/>
                    <a:pt x="7854" y="1641"/>
                  </a:cubicBezTo>
                  <a:cubicBezTo>
                    <a:pt x="7869" y="1656"/>
                    <a:pt x="7869" y="1701"/>
                    <a:pt x="7869" y="1731"/>
                  </a:cubicBezTo>
                  <a:lnTo>
                    <a:pt x="7222" y="4168"/>
                  </a:lnTo>
                  <a:cubicBezTo>
                    <a:pt x="7207" y="4213"/>
                    <a:pt x="7177" y="4244"/>
                    <a:pt x="7132" y="4244"/>
                  </a:cubicBezTo>
                  <a:lnTo>
                    <a:pt x="2633" y="4244"/>
                  </a:lnTo>
                  <a:lnTo>
                    <a:pt x="1941" y="1611"/>
                  </a:lnTo>
                  <a:lnTo>
                    <a:pt x="7779" y="1595"/>
                  </a:lnTo>
                  <a:close/>
                  <a:moveTo>
                    <a:pt x="3652" y="5687"/>
                  </a:moveTo>
                  <a:cubicBezTo>
                    <a:pt x="3659" y="5687"/>
                    <a:pt x="3665" y="5688"/>
                    <a:pt x="3672" y="5688"/>
                  </a:cubicBezTo>
                  <a:cubicBezTo>
                    <a:pt x="3807" y="5688"/>
                    <a:pt x="3927" y="5808"/>
                    <a:pt x="3942" y="5959"/>
                  </a:cubicBezTo>
                  <a:lnTo>
                    <a:pt x="3927" y="5959"/>
                  </a:lnTo>
                  <a:cubicBezTo>
                    <a:pt x="3927" y="6119"/>
                    <a:pt x="3794" y="6226"/>
                    <a:pt x="3655" y="6226"/>
                  </a:cubicBezTo>
                  <a:cubicBezTo>
                    <a:pt x="3586" y="6226"/>
                    <a:pt x="3516" y="6200"/>
                    <a:pt x="3461" y="6139"/>
                  </a:cubicBezTo>
                  <a:cubicBezTo>
                    <a:pt x="3300" y="5963"/>
                    <a:pt x="3410" y="5687"/>
                    <a:pt x="3652" y="5687"/>
                  </a:cubicBezTo>
                  <a:close/>
                  <a:moveTo>
                    <a:pt x="6091" y="5687"/>
                  </a:moveTo>
                  <a:cubicBezTo>
                    <a:pt x="6097" y="5687"/>
                    <a:pt x="6103" y="5688"/>
                    <a:pt x="6109" y="5688"/>
                  </a:cubicBezTo>
                  <a:cubicBezTo>
                    <a:pt x="6259" y="5688"/>
                    <a:pt x="6380" y="5808"/>
                    <a:pt x="6380" y="5959"/>
                  </a:cubicBezTo>
                  <a:lnTo>
                    <a:pt x="6365" y="5959"/>
                  </a:lnTo>
                  <a:cubicBezTo>
                    <a:pt x="6365" y="6119"/>
                    <a:pt x="6238" y="6226"/>
                    <a:pt x="6099" y="6226"/>
                  </a:cubicBezTo>
                  <a:cubicBezTo>
                    <a:pt x="6030" y="6226"/>
                    <a:pt x="5958" y="6200"/>
                    <a:pt x="5898" y="6139"/>
                  </a:cubicBezTo>
                  <a:cubicBezTo>
                    <a:pt x="5737" y="5963"/>
                    <a:pt x="5862" y="5687"/>
                    <a:pt x="6091" y="5687"/>
                  </a:cubicBezTo>
                  <a:close/>
                  <a:moveTo>
                    <a:pt x="301" y="1"/>
                  </a:moveTo>
                  <a:cubicBezTo>
                    <a:pt x="0" y="31"/>
                    <a:pt x="0" y="467"/>
                    <a:pt x="301" y="497"/>
                  </a:cubicBezTo>
                  <a:lnTo>
                    <a:pt x="1008" y="497"/>
                  </a:lnTo>
                  <a:cubicBezTo>
                    <a:pt x="1084" y="497"/>
                    <a:pt x="1144" y="542"/>
                    <a:pt x="1159" y="618"/>
                  </a:cubicBezTo>
                  <a:lnTo>
                    <a:pt x="1369" y="1415"/>
                  </a:lnTo>
                  <a:lnTo>
                    <a:pt x="2197" y="4544"/>
                  </a:lnTo>
                  <a:lnTo>
                    <a:pt x="2347" y="5101"/>
                  </a:lnTo>
                  <a:cubicBezTo>
                    <a:pt x="2423" y="5372"/>
                    <a:pt x="2648" y="5598"/>
                    <a:pt x="2934" y="5658"/>
                  </a:cubicBezTo>
                  <a:cubicBezTo>
                    <a:pt x="2754" y="6109"/>
                    <a:pt x="3025" y="6606"/>
                    <a:pt x="3506" y="6696"/>
                  </a:cubicBezTo>
                  <a:cubicBezTo>
                    <a:pt x="3561" y="6708"/>
                    <a:pt x="3616" y="6714"/>
                    <a:pt x="3669" y="6714"/>
                  </a:cubicBezTo>
                  <a:cubicBezTo>
                    <a:pt x="4082" y="6714"/>
                    <a:pt x="4424" y="6370"/>
                    <a:pt x="4424" y="5944"/>
                  </a:cubicBezTo>
                  <a:cubicBezTo>
                    <a:pt x="4424" y="5853"/>
                    <a:pt x="4409" y="5763"/>
                    <a:pt x="4379" y="5673"/>
                  </a:cubicBezTo>
                  <a:lnTo>
                    <a:pt x="5372" y="5673"/>
                  </a:lnTo>
                  <a:cubicBezTo>
                    <a:pt x="5342" y="5763"/>
                    <a:pt x="5327" y="5853"/>
                    <a:pt x="5327" y="5944"/>
                  </a:cubicBezTo>
                  <a:cubicBezTo>
                    <a:pt x="5349" y="6433"/>
                    <a:pt x="5725" y="6677"/>
                    <a:pt x="6101" y="6677"/>
                  </a:cubicBezTo>
                  <a:cubicBezTo>
                    <a:pt x="6478" y="6677"/>
                    <a:pt x="6854" y="6433"/>
                    <a:pt x="6876" y="5944"/>
                  </a:cubicBezTo>
                  <a:cubicBezTo>
                    <a:pt x="6876" y="5853"/>
                    <a:pt x="6861" y="5763"/>
                    <a:pt x="6816" y="5673"/>
                  </a:cubicBezTo>
                  <a:lnTo>
                    <a:pt x="7072" y="5673"/>
                  </a:lnTo>
                  <a:cubicBezTo>
                    <a:pt x="7403" y="5673"/>
                    <a:pt x="7403" y="5176"/>
                    <a:pt x="7072" y="5176"/>
                  </a:cubicBezTo>
                  <a:lnTo>
                    <a:pt x="3100" y="5176"/>
                  </a:lnTo>
                  <a:cubicBezTo>
                    <a:pt x="2979" y="5176"/>
                    <a:pt x="2859" y="5086"/>
                    <a:pt x="2829" y="4981"/>
                  </a:cubicBezTo>
                  <a:lnTo>
                    <a:pt x="2769" y="4740"/>
                  </a:lnTo>
                  <a:lnTo>
                    <a:pt x="7132" y="4740"/>
                  </a:lnTo>
                  <a:cubicBezTo>
                    <a:pt x="7403" y="4740"/>
                    <a:pt x="7644" y="4544"/>
                    <a:pt x="7704" y="4289"/>
                  </a:cubicBezTo>
                  <a:lnTo>
                    <a:pt x="8351" y="1851"/>
                  </a:lnTo>
                  <a:cubicBezTo>
                    <a:pt x="8456" y="1460"/>
                    <a:pt x="8170" y="1099"/>
                    <a:pt x="7779" y="1099"/>
                  </a:cubicBezTo>
                  <a:lnTo>
                    <a:pt x="1806" y="1099"/>
                  </a:lnTo>
                  <a:lnTo>
                    <a:pt x="1655" y="497"/>
                  </a:lnTo>
                  <a:cubicBezTo>
                    <a:pt x="1580" y="196"/>
                    <a:pt x="1309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423;p70">
              <a:extLst>
                <a:ext uri="{FF2B5EF4-FFF2-40B4-BE49-F238E27FC236}">
                  <a16:creationId xmlns:a16="http://schemas.microsoft.com/office/drawing/2014/main" id="{81347FB1-222A-43C7-BFD2-F92C05FCA9A3}"/>
                </a:ext>
              </a:extLst>
            </p:cNvPr>
            <p:cNvSpPr/>
            <p:nvPr/>
          </p:nvSpPr>
          <p:spPr>
            <a:xfrm>
              <a:off x="3261200" y="1398225"/>
              <a:ext cx="100825" cy="12800"/>
            </a:xfrm>
            <a:custGeom>
              <a:avLst/>
              <a:gdLst/>
              <a:ahLst/>
              <a:cxnLst/>
              <a:rect l="l" t="t" r="r" b="b"/>
              <a:pathLst>
                <a:path w="4033" h="512" extrusionOk="0">
                  <a:moveTo>
                    <a:pt x="331" y="0"/>
                  </a:moveTo>
                  <a:cubicBezTo>
                    <a:pt x="0" y="0"/>
                    <a:pt x="0" y="512"/>
                    <a:pt x="331" y="512"/>
                  </a:cubicBezTo>
                  <a:lnTo>
                    <a:pt x="3701" y="512"/>
                  </a:lnTo>
                  <a:cubicBezTo>
                    <a:pt x="4032" y="512"/>
                    <a:pt x="4032" y="0"/>
                    <a:pt x="37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424;p70">
              <a:extLst>
                <a:ext uri="{FF2B5EF4-FFF2-40B4-BE49-F238E27FC236}">
                  <a16:creationId xmlns:a16="http://schemas.microsoft.com/office/drawing/2014/main" id="{0F2FF94B-7DCD-4C34-BA4F-9DB33E7C0393}"/>
                </a:ext>
              </a:extLst>
            </p:cNvPr>
            <p:cNvSpPr/>
            <p:nvPr/>
          </p:nvSpPr>
          <p:spPr>
            <a:xfrm>
              <a:off x="3255775" y="1371850"/>
              <a:ext cx="110375" cy="12875"/>
            </a:xfrm>
            <a:custGeom>
              <a:avLst/>
              <a:gdLst/>
              <a:ahLst/>
              <a:cxnLst/>
              <a:rect l="l" t="t" r="r" b="b"/>
              <a:pathLst>
                <a:path w="4415" h="515" extrusionOk="0">
                  <a:moveTo>
                    <a:pt x="339" y="1"/>
                  </a:moveTo>
                  <a:cubicBezTo>
                    <a:pt x="1" y="1"/>
                    <a:pt x="1" y="515"/>
                    <a:pt x="339" y="515"/>
                  </a:cubicBezTo>
                  <a:cubicBezTo>
                    <a:pt x="349" y="515"/>
                    <a:pt x="358" y="514"/>
                    <a:pt x="368" y="514"/>
                  </a:cubicBezTo>
                  <a:lnTo>
                    <a:pt x="4114" y="514"/>
                  </a:lnTo>
                  <a:cubicBezTo>
                    <a:pt x="4415" y="484"/>
                    <a:pt x="4415" y="32"/>
                    <a:pt x="4114" y="2"/>
                  </a:cubicBezTo>
                  <a:lnTo>
                    <a:pt x="368" y="2"/>
                  </a:lnTo>
                  <a:cubicBezTo>
                    <a:pt x="358" y="1"/>
                    <a:pt x="349" y="1"/>
                    <a:pt x="3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8263854" y="4521849"/>
            <a:ext cx="536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4</a:t>
            </a:r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/18</a:t>
            </a:r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49"/>
          <p:cNvSpPr/>
          <p:nvPr/>
        </p:nvSpPr>
        <p:spPr>
          <a:xfrm>
            <a:off x="4255743" y="1253099"/>
            <a:ext cx="4174466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verpass Black"/>
              </a:rPr>
              <a:t>Xây dựng website quảng bá và cho phép người dùng đặt hàng qua website</a:t>
            </a:r>
            <a:endParaRPr sz="1800" i="0" u="none" strike="noStrike" cap="none" dirty="0">
              <a:solidFill>
                <a:schemeClr val="dk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verpass Black"/>
            </a:endParaRPr>
          </a:p>
        </p:txBody>
      </p:sp>
      <p:sp>
        <p:nvSpPr>
          <p:cNvPr id="2336" name="Google Shape;2336;p49"/>
          <p:cNvSpPr/>
          <p:nvPr/>
        </p:nvSpPr>
        <p:spPr>
          <a:xfrm>
            <a:off x="4255743" y="2035474"/>
            <a:ext cx="4174466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0" u="none" strike="noStrike" cap="none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verpass Black"/>
              </a:rPr>
              <a:t>Giúp quản lý hệ thống cửa </a:t>
            </a:r>
            <a:r>
              <a:rPr lang="en" sz="1800" i="0" u="none" strike="noStrike" cap="none" dirty="0" smtClean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verpass Black"/>
              </a:rPr>
              <a:t>hàng đồng bộ,tối </a:t>
            </a:r>
            <a:r>
              <a:rPr lang="en" sz="1800" i="0" u="none" strike="noStrike" cap="none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verpass Black"/>
              </a:rPr>
              <a:t>ưu hơn, dễ dàng và tiện lợi hơn</a:t>
            </a:r>
          </a:p>
        </p:txBody>
      </p:sp>
      <p:sp>
        <p:nvSpPr>
          <p:cNvPr id="2338" name="Google Shape;2338;p49"/>
          <p:cNvSpPr/>
          <p:nvPr/>
        </p:nvSpPr>
        <p:spPr>
          <a:xfrm>
            <a:off x="4237732" y="2931747"/>
            <a:ext cx="4174466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0" u="none" strike="noStrike" cap="none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verpass Black"/>
              </a:rPr>
              <a:t>Hiểu </a:t>
            </a:r>
            <a:r>
              <a:rPr lang="en" sz="1800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verpass Black"/>
              </a:rPr>
              <a:t>được hệ thống quản lý bán hàng, xây dựng ứng dụng phù hợp nhu cầu thực tiễn</a:t>
            </a:r>
            <a:endParaRPr sz="1800" i="0" u="none" strike="noStrike" cap="none" dirty="0">
              <a:solidFill>
                <a:schemeClr val="dk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verpass Black"/>
            </a:endParaRPr>
          </a:p>
        </p:txBody>
      </p:sp>
      <p:sp>
        <p:nvSpPr>
          <p:cNvPr id="2340" name="Google Shape;2340;p49"/>
          <p:cNvSpPr/>
          <p:nvPr/>
        </p:nvSpPr>
        <p:spPr>
          <a:xfrm>
            <a:off x="4237732" y="3882895"/>
            <a:ext cx="4174466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verpass Black"/>
              </a:rPr>
              <a:t>Áp dụng công nghệ mới, tích hợp các mô hình cho phép giao hàng, thanh toán nhanh chóng</a:t>
            </a:r>
            <a:endParaRPr sz="1800" i="0" u="none" strike="noStrike" cap="none" dirty="0">
              <a:solidFill>
                <a:schemeClr val="dk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Overpass Black"/>
            </a:endParaRPr>
          </a:p>
        </p:txBody>
      </p:sp>
      <p:pic>
        <p:nvPicPr>
          <p:cNvPr id="2342" name="Google Shape;2342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93575">
            <a:off x="779403" y="1207700"/>
            <a:ext cx="2589654" cy="987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3" name="Google Shape;2343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8158518">
            <a:off x="1600664" y="3305734"/>
            <a:ext cx="860627" cy="773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4" name="Google Shape;2344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946960">
            <a:off x="1607983" y="1454729"/>
            <a:ext cx="837788" cy="2054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5" name="Google Shape;2345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6050340" flipH="1">
            <a:off x="1764940" y="2435164"/>
            <a:ext cx="608445" cy="1503862"/>
          </a:xfrm>
          <a:prstGeom prst="rect">
            <a:avLst/>
          </a:prstGeom>
          <a:noFill/>
          <a:ln>
            <a:noFill/>
          </a:ln>
        </p:spPr>
      </p:pic>
      <p:sp>
        <p:nvSpPr>
          <p:cNvPr id="2346" name="Google Shape;2346;p49"/>
          <p:cNvSpPr txBox="1"/>
          <p:nvPr/>
        </p:nvSpPr>
        <p:spPr>
          <a:xfrm>
            <a:off x="3346169" y="1073362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5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01</a:t>
            </a:r>
            <a:endParaRPr sz="3000" b="0" i="0" u="none" strike="noStrike" cap="none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7" name="Google Shape;2347;p49"/>
          <p:cNvSpPr txBox="1"/>
          <p:nvPr/>
        </p:nvSpPr>
        <p:spPr>
          <a:xfrm>
            <a:off x="3346169" y="1971399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6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02</a:t>
            </a:r>
            <a:endParaRPr sz="3000" b="0" i="0" u="none" strike="noStrike" cap="none" dirty="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8" name="Google Shape;2348;p49"/>
          <p:cNvSpPr txBox="1"/>
          <p:nvPr/>
        </p:nvSpPr>
        <p:spPr>
          <a:xfrm>
            <a:off x="3328158" y="2876172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4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03</a:t>
            </a:r>
            <a:endParaRPr sz="3000" b="0" i="0" u="none" strike="noStrike" cap="none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9" name="Google Shape;2349;p49"/>
          <p:cNvSpPr txBox="1"/>
          <p:nvPr/>
        </p:nvSpPr>
        <p:spPr>
          <a:xfrm>
            <a:off x="3328158" y="3829995"/>
            <a:ext cx="10611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3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04</a:t>
            </a:r>
            <a:endParaRPr sz="3000" b="0" i="0" u="none" strike="noStrike" cap="none" dirty="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50" name="Google Shape;2350;p49"/>
          <p:cNvGrpSpPr/>
          <p:nvPr/>
        </p:nvGrpSpPr>
        <p:grpSpPr>
          <a:xfrm>
            <a:off x="1891460" y="4171795"/>
            <a:ext cx="479864" cy="397089"/>
            <a:chOff x="4147560" y="1627920"/>
            <a:chExt cx="479864" cy="397089"/>
          </a:xfrm>
        </p:grpSpPr>
        <p:sp>
          <p:nvSpPr>
            <p:cNvPr id="2351" name="Google Shape;2351;p49"/>
            <p:cNvSpPr/>
            <p:nvPr/>
          </p:nvSpPr>
          <p:spPr>
            <a:xfrm>
              <a:off x="4147560" y="1627920"/>
              <a:ext cx="479864" cy="397089"/>
            </a:xfrm>
            <a:custGeom>
              <a:avLst/>
              <a:gdLst/>
              <a:ahLst/>
              <a:cxnLst/>
              <a:rect l="l" t="t" r="r" b="b"/>
              <a:pathLst>
                <a:path w="17333" h="14347" extrusionOk="0">
                  <a:moveTo>
                    <a:pt x="1730" y="8757"/>
                  </a:moveTo>
                  <a:lnTo>
                    <a:pt x="5612" y="12654"/>
                  </a:lnTo>
                  <a:lnTo>
                    <a:pt x="4529" y="13752"/>
                  </a:lnTo>
                  <a:lnTo>
                    <a:pt x="632" y="9840"/>
                  </a:lnTo>
                  <a:lnTo>
                    <a:pt x="1730" y="8757"/>
                  </a:lnTo>
                  <a:close/>
                  <a:moveTo>
                    <a:pt x="11420" y="0"/>
                  </a:moveTo>
                  <a:cubicBezTo>
                    <a:pt x="11089" y="0"/>
                    <a:pt x="11089" y="497"/>
                    <a:pt x="11420" y="497"/>
                  </a:cubicBezTo>
                  <a:lnTo>
                    <a:pt x="12353" y="497"/>
                  </a:lnTo>
                  <a:lnTo>
                    <a:pt x="12669" y="7493"/>
                  </a:lnTo>
                  <a:lnTo>
                    <a:pt x="11661" y="8065"/>
                  </a:lnTo>
                  <a:cubicBezTo>
                    <a:pt x="11570" y="7568"/>
                    <a:pt x="11134" y="7222"/>
                    <a:pt x="10622" y="7222"/>
                  </a:cubicBezTo>
                  <a:lnTo>
                    <a:pt x="8772" y="7222"/>
                  </a:lnTo>
                  <a:lnTo>
                    <a:pt x="7854" y="6876"/>
                  </a:lnTo>
                  <a:cubicBezTo>
                    <a:pt x="7388" y="6696"/>
                    <a:pt x="6891" y="6605"/>
                    <a:pt x="6395" y="6605"/>
                  </a:cubicBezTo>
                  <a:cubicBezTo>
                    <a:pt x="5748" y="6605"/>
                    <a:pt x="5116" y="6771"/>
                    <a:pt x="4559" y="7102"/>
                  </a:cubicBezTo>
                  <a:lnTo>
                    <a:pt x="4619" y="5702"/>
                  </a:lnTo>
                  <a:cubicBezTo>
                    <a:pt x="4619" y="5541"/>
                    <a:pt x="4497" y="5458"/>
                    <a:pt x="4374" y="5458"/>
                  </a:cubicBezTo>
                  <a:cubicBezTo>
                    <a:pt x="4256" y="5458"/>
                    <a:pt x="4137" y="5533"/>
                    <a:pt x="4123" y="5687"/>
                  </a:cubicBezTo>
                  <a:lnTo>
                    <a:pt x="4032" y="7463"/>
                  </a:lnTo>
                  <a:cubicBezTo>
                    <a:pt x="3837" y="7613"/>
                    <a:pt x="3641" y="7794"/>
                    <a:pt x="3476" y="7974"/>
                  </a:cubicBezTo>
                  <a:cubicBezTo>
                    <a:pt x="3175" y="8290"/>
                    <a:pt x="2919" y="8636"/>
                    <a:pt x="2708" y="9013"/>
                  </a:cubicBezTo>
                  <a:lnTo>
                    <a:pt x="1911" y="8215"/>
                  </a:lnTo>
                  <a:cubicBezTo>
                    <a:pt x="1866" y="8170"/>
                    <a:pt x="1791" y="8155"/>
                    <a:pt x="1730" y="8140"/>
                  </a:cubicBezTo>
                  <a:cubicBezTo>
                    <a:pt x="1655" y="8155"/>
                    <a:pt x="1595" y="8170"/>
                    <a:pt x="1550" y="8215"/>
                  </a:cubicBezTo>
                  <a:lnTo>
                    <a:pt x="105" y="9675"/>
                  </a:lnTo>
                  <a:cubicBezTo>
                    <a:pt x="0" y="9765"/>
                    <a:pt x="0" y="9930"/>
                    <a:pt x="105" y="10021"/>
                  </a:cubicBezTo>
                  <a:lnTo>
                    <a:pt x="4348" y="14279"/>
                  </a:lnTo>
                  <a:cubicBezTo>
                    <a:pt x="4401" y="14324"/>
                    <a:pt x="4469" y="14346"/>
                    <a:pt x="4535" y="14346"/>
                  </a:cubicBezTo>
                  <a:cubicBezTo>
                    <a:pt x="4600" y="14346"/>
                    <a:pt x="4664" y="14324"/>
                    <a:pt x="4709" y="14279"/>
                  </a:cubicBezTo>
                  <a:lnTo>
                    <a:pt x="6154" y="12834"/>
                  </a:lnTo>
                  <a:cubicBezTo>
                    <a:pt x="6259" y="12729"/>
                    <a:pt x="6259" y="12578"/>
                    <a:pt x="6154" y="12473"/>
                  </a:cubicBezTo>
                  <a:lnTo>
                    <a:pt x="5763" y="12082"/>
                  </a:lnTo>
                  <a:lnTo>
                    <a:pt x="7463" y="12082"/>
                  </a:lnTo>
                  <a:cubicBezTo>
                    <a:pt x="7764" y="12052"/>
                    <a:pt x="7764" y="11600"/>
                    <a:pt x="7463" y="11585"/>
                  </a:cubicBezTo>
                  <a:lnTo>
                    <a:pt x="5266" y="11585"/>
                  </a:lnTo>
                  <a:lnTo>
                    <a:pt x="3069" y="9389"/>
                  </a:lnTo>
                  <a:cubicBezTo>
                    <a:pt x="3355" y="8847"/>
                    <a:pt x="4484" y="7102"/>
                    <a:pt x="6395" y="7102"/>
                  </a:cubicBezTo>
                  <a:cubicBezTo>
                    <a:pt x="6426" y="7101"/>
                    <a:pt x="6458" y="7100"/>
                    <a:pt x="6490" y="7100"/>
                  </a:cubicBezTo>
                  <a:cubicBezTo>
                    <a:pt x="6894" y="7100"/>
                    <a:pt x="7296" y="7188"/>
                    <a:pt x="7658" y="7327"/>
                  </a:cubicBezTo>
                  <a:lnTo>
                    <a:pt x="8621" y="7704"/>
                  </a:lnTo>
                  <a:cubicBezTo>
                    <a:pt x="8651" y="7719"/>
                    <a:pt x="8682" y="7719"/>
                    <a:pt x="8712" y="7719"/>
                  </a:cubicBezTo>
                  <a:lnTo>
                    <a:pt x="10622" y="7719"/>
                  </a:lnTo>
                  <a:cubicBezTo>
                    <a:pt x="11239" y="7839"/>
                    <a:pt x="11239" y="8727"/>
                    <a:pt x="10622" y="8832"/>
                  </a:cubicBezTo>
                  <a:lnTo>
                    <a:pt x="6966" y="8832"/>
                  </a:lnTo>
                  <a:cubicBezTo>
                    <a:pt x="6635" y="8832"/>
                    <a:pt x="6635" y="9344"/>
                    <a:pt x="6966" y="9344"/>
                  </a:cubicBezTo>
                  <a:lnTo>
                    <a:pt x="10622" y="9344"/>
                  </a:lnTo>
                  <a:cubicBezTo>
                    <a:pt x="11044" y="9344"/>
                    <a:pt x="11435" y="9088"/>
                    <a:pt x="11600" y="8682"/>
                  </a:cubicBezTo>
                  <a:lnTo>
                    <a:pt x="15843" y="6244"/>
                  </a:lnTo>
                  <a:cubicBezTo>
                    <a:pt x="15932" y="6195"/>
                    <a:pt x="16026" y="6172"/>
                    <a:pt x="16119" y="6172"/>
                  </a:cubicBezTo>
                  <a:cubicBezTo>
                    <a:pt x="16311" y="6172"/>
                    <a:pt x="16494" y="6272"/>
                    <a:pt x="16596" y="6455"/>
                  </a:cubicBezTo>
                  <a:cubicBezTo>
                    <a:pt x="16746" y="6711"/>
                    <a:pt x="16656" y="7042"/>
                    <a:pt x="16400" y="7207"/>
                  </a:cubicBezTo>
                  <a:lnTo>
                    <a:pt x="16370" y="7222"/>
                  </a:lnTo>
                  <a:lnTo>
                    <a:pt x="11269" y="11209"/>
                  </a:lnTo>
                  <a:cubicBezTo>
                    <a:pt x="10953" y="11450"/>
                    <a:pt x="10577" y="11585"/>
                    <a:pt x="10186" y="11585"/>
                  </a:cubicBezTo>
                  <a:lnTo>
                    <a:pt x="8561" y="11585"/>
                  </a:lnTo>
                  <a:cubicBezTo>
                    <a:pt x="8245" y="11615"/>
                    <a:pt x="8245" y="12052"/>
                    <a:pt x="8561" y="12082"/>
                  </a:cubicBezTo>
                  <a:lnTo>
                    <a:pt x="10186" y="12082"/>
                  </a:lnTo>
                  <a:cubicBezTo>
                    <a:pt x="10683" y="12082"/>
                    <a:pt x="11179" y="11916"/>
                    <a:pt x="11570" y="11600"/>
                  </a:cubicBezTo>
                  <a:lnTo>
                    <a:pt x="16671" y="7628"/>
                  </a:lnTo>
                  <a:cubicBezTo>
                    <a:pt x="17167" y="7327"/>
                    <a:pt x="17333" y="6680"/>
                    <a:pt x="17047" y="6184"/>
                  </a:cubicBezTo>
                  <a:cubicBezTo>
                    <a:pt x="16845" y="5841"/>
                    <a:pt x="16488" y="5653"/>
                    <a:pt x="16124" y="5653"/>
                  </a:cubicBezTo>
                  <a:cubicBezTo>
                    <a:pt x="15946" y="5653"/>
                    <a:pt x="15766" y="5699"/>
                    <a:pt x="15603" y="5793"/>
                  </a:cubicBezTo>
                  <a:lnTo>
                    <a:pt x="13150" y="7207"/>
                  </a:lnTo>
                  <a:lnTo>
                    <a:pt x="12834" y="406"/>
                  </a:lnTo>
                  <a:cubicBezTo>
                    <a:pt x="12834" y="181"/>
                    <a:pt x="12639" y="0"/>
                    <a:pt x="124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49"/>
            <p:cNvSpPr/>
            <p:nvPr/>
          </p:nvSpPr>
          <p:spPr>
            <a:xfrm>
              <a:off x="4263120" y="1627920"/>
              <a:ext cx="179639" cy="133916"/>
            </a:xfrm>
            <a:custGeom>
              <a:avLst/>
              <a:gdLst/>
              <a:ahLst/>
              <a:cxnLst/>
              <a:rect l="l" t="t" r="r" b="b"/>
              <a:pathLst>
                <a:path w="6501" h="4845" extrusionOk="0">
                  <a:moveTo>
                    <a:pt x="618" y="0"/>
                  </a:moveTo>
                  <a:cubicBezTo>
                    <a:pt x="392" y="0"/>
                    <a:pt x="196" y="181"/>
                    <a:pt x="196" y="406"/>
                  </a:cubicBezTo>
                  <a:lnTo>
                    <a:pt x="16" y="4574"/>
                  </a:lnTo>
                  <a:cubicBezTo>
                    <a:pt x="1" y="4709"/>
                    <a:pt x="106" y="4830"/>
                    <a:pt x="257" y="4845"/>
                  </a:cubicBezTo>
                  <a:cubicBezTo>
                    <a:pt x="392" y="4845"/>
                    <a:pt x="497" y="4740"/>
                    <a:pt x="497" y="4604"/>
                  </a:cubicBezTo>
                  <a:lnTo>
                    <a:pt x="693" y="497"/>
                  </a:lnTo>
                  <a:lnTo>
                    <a:pt x="6170" y="497"/>
                  </a:lnTo>
                  <a:cubicBezTo>
                    <a:pt x="6501" y="497"/>
                    <a:pt x="6501" y="0"/>
                    <a:pt x="6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49"/>
            <p:cNvSpPr/>
            <p:nvPr/>
          </p:nvSpPr>
          <p:spPr>
            <a:xfrm>
              <a:off x="4335120" y="1677240"/>
              <a:ext cx="107643" cy="77757"/>
            </a:xfrm>
            <a:custGeom>
              <a:avLst/>
              <a:gdLst/>
              <a:ahLst/>
              <a:cxnLst/>
              <a:rect l="l" t="t" r="r" b="b"/>
              <a:pathLst>
                <a:path w="3898" h="2815" extrusionOk="0">
                  <a:moveTo>
                    <a:pt x="249" y="1"/>
                  </a:moveTo>
                  <a:cubicBezTo>
                    <a:pt x="132" y="1"/>
                    <a:pt x="16" y="76"/>
                    <a:pt x="1" y="226"/>
                  </a:cubicBezTo>
                  <a:lnTo>
                    <a:pt x="1" y="918"/>
                  </a:lnTo>
                  <a:cubicBezTo>
                    <a:pt x="31" y="1972"/>
                    <a:pt x="888" y="2814"/>
                    <a:pt x="1942" y="2814"/>
                  </a:cubicBezTo>
                  <a:cubicBezTo>
                    <a:pt x="2995" y="2814"/>
                    <a:pt x="3867" y="1972"/>
                    <a:pt x="3898" y="918"/>
                  </a:cubicBezTo>
                  <a:lnTo>
                    <a:pt x="3898" y="226"/>
                  </a:lnTo>
                  <a:cubicBezTo>
                    <a:pt x="3883" y="76"/>
                    <a:pt x="3762" y="1"/>
                    <a:pt x="3644" y="1"/>
                  </a:cubicBezTo>
                  <a:cubicBezTo>
                    <a:pt x="3525" y="1"/>
                    <a:pt x="3409" y="76"/>
                    <a:pt x="3401" y="226"/>
                  </a:cubicBezTo>
                  <a:lnTo>
                    <a:pt x="3401" y="918"/>
                  </a:lnTo>
                  <a:cubicBezTo>
                    <a:pt x="3371" y="1701"/>
                    <a:pt x="2724" y="2318"/>
                    <a:pt x="1942" y="2318"/>
                  </a:cubicBezTo>
                  <a:cubicBezTo>
                    <a:pt x="1174" y="2318"/>
                    <a:pt x="527" y="1701"/>
                    <a:pt x="497" y="918"/>
                  </a:cubicBezTo>
                  <a:lnTo>
                    <a:pt x="497" y="226"/>
                  </a:lnTo>
                  <a:cubicBezTo>
                    <a:pt x="482" y="76"/>
                    <a:pt x="366" y="1"/>
                    <a:pt x="2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4" name="Google Shape;2354;p49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Roboto" panose="02000000000000000000" pitchFamily="2" charset="0"/>
                <a:ea typeface="Roboto" panose="02000000000000000000" pitchFamily="2" charset="0"/>
              </a:rPr>
              <a:t>Mục tiêu nghiên cứu</a:t>
            </a:r>
            <a:endParaRPr sz="3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355" name="Google Shape;2355;p49"/>
          <p:cNvGrpSpPr/>
          <p:nvPr/>
        </p:nvGrpSpPr>
        <p:grpSpPr>
          <a:xfrm>
            <a:off x="756928" y="1349375"/>
            <a:ext cx="2638747" cy="2732027"/>
            <a:chOff x="756928" y="1349375"/>
            <a:chExt cx="2638747" cy="2732027"/>
          </a:xfrm>
        </p:grpSpPr>
        <p:sp>
          <p:nvSpPr>
            <p:cNvPr id="2356" name="Google Shape;2356;p49"/>
            <p:cNvSpPr/>
            <p:nvPr/>
          </p:nvSpPr>
          <p:spPr>
            <a:xfrm>
              <a:off x="781050" y="1352550"/>
              <a:ext cx="2586100" cy="28575"/>
            </a:xfrm>
            <a:custGeom>
              <a:avLst/>
              <a:gdLst/>
              <a:ahLst/>
              <a:cxnLst/>
              <a:rect l="l" t="t" r="r" b="b"/>
              <a:pathLst>
                <a:path w="104394" h="1143" extrusionOk="0">
                  <a:moveTo>
                    <a:pt x="0" y="1143"/>
                  </a:moveTo>
                  <a:cubicBezTo>
                    <a:pt x="34800" y="1143"/>
                    <a:pt x="69594" y="0"/>
                    <a:pt x="10439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7" name="Google Shape;2357;p49"/>
            <p:cNvSpPr/>
            <p:nvPr/>
          </p:nvSpPr>
          <p:spPr>
            <a:xfrm rot="6895430">
              <a:off x="1251086" y="2701102"/>
              <a:ext cx="2999315" cy="28573"/>
            </a:xfrm>
            <a:custGeom>
              <a:avLst/>
              <a:gdLst/>
              <a:ahLst/>
              <a:cxnLst/>
              <a:rect l="l" t="t" r="r" b="b"/>
              <a:pathLst>
                <a:path w="104394" h="1143" extrusionOk="0">
                  <a:moveTo>
                    <a:pt x="0" y="1143"/>
                  </a:moveTo>
                  <a:cubicBezTo>
                    <a:pt x="34800" y="1143"/>
                    <a:pt x="69594" y="0"/>
                    <a:pt x="10439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8" name="Google Shape;2358;p49"/>
            <p:cNvSpPr/>
            <p:nvPr/>
          </p:nvSpPr>
          <p:spPr>
            <a:xfrm rot="3781023" flipH="1">
              <a:off x="-56424" y="2711884"/>
              <a:ext cx="3024426" cy="28574"/>
            </a:xfrm>
            <a:custGeom>
              <a:avLst/>
              <a:gdLst/>
              <a:ahLst/>
              <a:cxnLst/>
              <a:rect l="l" t="t" r="r" b="b"/>
              <a:pathLst>
                <a:path w="104394" h="1143" extrusionOk="0">
                  <a:moveTo>
                    <a:pt x="0" y="1143"/>
                  </a:moveTo>
                  <a:cubicBezTo>
                    <a:pt x="34800" y="1143"/>
                    <a:pt x="69594" y="0"/>
                    <a:pt x="10439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3" name="TextBox 22"/>
          <p:cNvSpPr txBox="1"/>
          <p:nvPr/>
        </p:nvSpPr>
        <p:spPr>
          <a:xfrm>
            <a:off x="8153400" y="4569474"/>
            <a:ext cx="536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5</a:t>
            </a:r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/18</a:t>
            </a:r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42"/>
          <p:cNvSpPr txBox="1">
            <a:spLocks noGrp="1"/>
          </p:cNvSpPr>
          <p:nvPr>
            <p:ph type="ctrTitle"/>
          </p:nvPr>
        </p:nvSpPr>
        <p:spPr>
          <a:xfrm flipH="1">
            <a:off x="4952900" y="524319"/>
            <a:ext cx="371104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latin typeface="Roboto" panose="02000000000000000000" pitchFamily="2" charset="0"/>
                <a:ea typeface="Roboto" panose="02000000000000000000" pitchFamily="2" charset="0"/>
              </a:rPr>
              <a:t>Yêu</a:t>
            </a:r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b="1" dirty="0" err="1">
                <a:latin typeface="Roboto" panose="02000000000000000000" pitchFamily="2" charset="0"/>
                <a:ea typeface="Roboto" panose="02000000000000000000" pitchFamily="2" charset="0"/>
              </a:rPr>
              <a:t>cầu</a:t>
            </a:r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b="1" dirty="0" err="1">
                <a:latin typeface="Roboto" panose="02000000000000000000" pitchFamily="2" charset="0"/>
                <a:ea typeface="Roboto" panose="02000000000000000000" pitchFamily="2" charset="0"/>
              </a:rPr>
              <a:t>bài</a:t>
            </a:r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200" b="1" dirty="0" err="1">
                <a:latin typeface="Roboto" panose="02000000000000000000" pitchFamily="2" charset="0"/>
                <a:ea typeface="Roboto" panose="02000000000000000000" pitchFamily="2" charset="0"/>
              </a:rPr>
              <a:t>toán</a:t>
            </a:r>
            <a:endParaRPr sz="3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00" y="219074"/>
            <a:ext cx="3810000" cy="44672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53400" y="4569474"/>
            <a:ext cx="536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6</a:t>
            </a:r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/18</a:t>
            </a:r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42"/>
          <p:cNvSpPr txBox="1">
            <a:spLocks noGrp="1"/>
          </p:cNvSpPr>
          <p:nvPr>
            <p:ph type="ctrTitle"/>
          </p:nvPr>
        </p:nvSpPr>
        <p:spPr>
          <a:xfrm flipH="1">
            <a:off x="4328160" y="1354899"/>
            <a:ext cx="396698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Roboto" panose="02000000000000000000" pitchFamily="2" charset="0"/>
                <a:ea typeface="Roboto" panose="02000000000000000000" pitchFamily="2" charset="0"/>
              </a:rPr>
              <a:t>Phân tích và thiết kế hệ thống</a:t>
            </a:r>
            <a:endParaRPr sz="3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EA48EA-7712-4130-890B-B115846D8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647" y="566979"/>
            <a:ext cx="2758264" cy="4130040"/>
          </a:xfrm>
          <a:prstGeom prst="ellipse">
            <a:avLst/>
          </a:prstGeom>
        </p:spPr>
      </p:pic>
      <p:sp>
        <p:nvSpPr>
          <p:cNvPr id="9" name="Google Shape;2170;p41">
            <a:extLst>
              <a:ext uri="{FF2B5EF4-FFF2-40B4-BE49-F238E27FC236}">
                <a16:creationId xmlns:a16="http://schemas.microsoft.com/office/drawing/2014/main" id="{2E6C6F39-3A29-4E38-8E9A-A8E7F5DE077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53037" y="2412792"/>
            <a:ext cx="3566700" cy="5730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 </a:t>
            </a:r>
            <a:r>
              <a:rPr lang="en-US" sz="1800" b="1" dirty="0" err="1"/>
              <a:t>Chức</a:t>
            </a:r>
            <a:r>
              <a:rPr lang="en-US" sz="1800" b="1" dirty="0"/>
              <a:t> </a:t>
            </a:r>
            <a:r>
              <a:rPr lang="en-US" sz="1800" b="1" dirty="0" err="1"/>
              <a:t>năng</a:t>
            </a:r>
            <a:r>
              <a:rPr lang="en-US" sz="1800" b="1" dirty="0"/>
              <a:t> Web </a:t>
            </a:r>
            <a:r>
              <a:rPr lang="en-US" sz="1800" b="1" dirty="0" err="1"/>
              <a:t>bán</a:t>
            </a:r>
            <a:r>
              <a:rPr lang="en-US" sz="1800" b="1" dirty="0"/>
              <a:t> </a:t>
            </a:r>
            <a:r>
              <a:rPr lang="en-US" sz="1800" b="1" dirty="0" err="1"/>
              <a:t>hàng</a:t>
            </a:r>
            <a:endParaRPr sz="1800" b="1" dirty="0"/>
          </a:p>
        </p:txBody>
      </p:sp>
      <p:pic>
        <p:nvPicPr>
          <p:cNvPr id="10" name="Google Shape;3117;p67">
            <a:extLst>
              <a:ext uri="{FF2B5EF4-FFF2-40B4-BE49-F238E27FC236}">
                <a16:creationId xmlns:a16="http://schemas.microsoft.com/office/drawing/2014/main" id="{39AFEA20-874D-4FCE-843E-0BFC6073808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3972" y="3909047"/>
            <a:ext cx="501744" cy="422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118;p67">
            <a:extLst>
              <a:ext uri="{FF2B5EF4-FFF2-40B4-BE49-F238E27FC236}">
                <a16:creationId xmlns:a16="http://schemas.microsoft.com/office/drawing/2014/main" id="{85D7BC80-3B21-4CEC-97DF-C664BCAF613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3970" y="3301238"/>
            <a:ext cx="501749" cy="422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119;p67">
            <a:extLst>
              <a:ext uri="{FF2B5EF4-FFF2-40B4-BE49-F238E27FC236}">
                <a16:creationId xmlns:a16="http://schemas.microsoft.com/office/drawing/2014/main" id="{2FF10A76-688B-4E67-8C78-E0BDD73ECEA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5818" y="2552192"/>
            <a:ext cx="501744" cy="42206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170;p41">
            <a:extLst>
              <a:ext uri="{FF2B5EF4-FFF2-40B4-BE49-F238E27FC236}">
                <a16:creationId xmlns:a16="http://schemas.microsoft.com/office/drawing/2014/main" id="{0054199C-95CE-4968-B288-5E628E84E7FB}"/>
              </a:ext>
            </a:extLst>
          </p:cNvPr>
          <p:cNvSpPr txBox="1">
            <a:spLocks/>
          </p:cNvSpPr>
          <p:nvPr/>
        </p:nvSpPr>
        <p:spPr>
          <a:xfrm>
            <a:off x="5053037" y="4021831"/>
            <a:ext cx="3566700" cy="57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sz="1800" b="1" dirty="0" err="1"/>
              <a:t>Cơ</a:t>
            </a:r>
            <a:r>
              <a:rPr lang="en-US" sz="1800" b="1" dirty="0"/>
              <a:t> </a:t>
            </a:r>
            <a:r>
              <a:rPr lang="en-US" sz="1800" b="1" dirty="0" err="1"/>
              <a:t>sở</a:t>
            </a:r>
            <a:r>
              <a:rPr lang="en-US" sz="1800" b="1" dirty="0"/>
              <a:t> </a:t>
            </a:r>
            <a:r>
              <a:rPr lang="en-US" sz="1800" b="1" dirty="0" err="1"/>
              <a:t>dữ</a:t>
            </a:r>
            <a:r>
              <a:rPr lang="en-US" sz="1800" b="1" dirty="0"/>
              <a:t> </a:t>
            </a:r>
            <a:r>
              <a:rPr lang="en-US" sz="1800" b="1" dirty="0" err="1"/>
              <a:t>liệu</a:t>
            </a:r>
            <a:endParaRPr lang="en-US" sz="1800" b="1" dirty="0"/>
          </a:p>
        </p:txBody>
      </p:sp>
      <p:sp>
        <p:nvSpPr>
          <p:cNvPr id="14" name="Google Shape;2170;p41">
            <a:extLst>
              <a:ext uri="{FF2B5EF4-FFF2-40B4-BE49-F238E27FC236}">
                <a16:creationId xmlns:a16="http://schemas.microsoft.com/office/drawing/2014/main" id="{1D7D2222-6A6E-4592-953D-54A9EF16A335}"/>
              </a:ext>
            </a:extLst>
          </p:cNvPr>
          <p:cNvSpPr txBox="1">
            <a:spLocks/>
          </p:cNvSpPr>
          <p:nvPr/>
        </p:nvSpPr>
        <p:spPr>
          <a:xfrm>
            <a:off x="5053037" y="3225769"/>
            <a:ext cx="3566700" cy="57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sz="1800" b="1" dirty="0" err="1"/>
              <a:t>Chức</a:t>
            </a:r>
            <a:r>
              <a:rPr lang="en-US" sz="1800" b="1" dirty="0"/>
              <a:t> </a:t>
            </a:r>
            <a:r>
              <a:rPr lang="en-US" sz="1800" b="1" dirty="0" err="1"/>
              <a:t>năng</a:t>
            </a:r>
            <a:r>
              <a:rPr lang="en-US" sz="1800" b="1" dirty="0"/>
              <a:t> </a:t>
            </a:r>
            <a:r>
              <a:rPr lang="en-US" sz="1800" b="1" dirty="0" err="1"/>
              <a:t>quản</a:t>
            </a:r>
            <a:r>
              <a:rPr lang="en-US" sz="1800" b="1" dirty="0"/>
              <a:t> </a:t>
            </a:r>
            <a:r>
              <a:rPr lang="en-US" sz="1800" b="1" dirty="0" err="1"/>
              <a:t>trị</a:t>
            </a:r>
            <a:endParaRPr lang="en-US" sz="1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8295140" y="4697019"/>
            <a:ext cx="536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7</a:t>
            </a:r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/18</a:t>
            </a:r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219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5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Sơ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đồ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phân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rã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chức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năng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web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bán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hàng</a:t>
            </a:r>
            <a:endParaRPr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53400" y="4569474"/>
            <a:ext cx="536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8</a:t>
            </a:r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/18</a:t>
            </a:r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950824"/>
            <a:ext cx="6970871" cy="361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89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45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Sơ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đồ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phân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rã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chức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năng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quản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trị</a:t>
            </a:r>
            <a:endParaRPr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53400" y="4569474"/>
            <a:ext cx="536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9</a:t>
            </a:r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/18</a:t>
            </a:r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" y="950826"/>
            <a:ext cx="7334250" cy="361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58901"/>
      </p:ext>
    </p:extLst>
  </p:cSld>
  <p:clrMapOvr>
    <a:masterClrMapping/>
  </p:clrMapOvr>
</p:sld>
</file>

<file path=ppt/theme/theme1.xml><?xml version="1.0" encoding="utf-8"?>
<a:theme xmlns:a="http://schemas.openxmlformats.org/drawingml/2006/main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547</Words>
  <Application>Microsoft Office PowerPoint</Application>
  <PresentationFormat>On-screen Show (16:9)</PresentationFormat>
  <Paragraphs>98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Times New Roman</vt:lpstr>
      <vt:lpstr>Overpass Black</vt:lpstr>
      <vt:lpstr>Roboto</vt:lpstr>
      <vt:lpstr>Fira Sans Extra Condensed Medium</vt:lpstr>
      <vt:lpstr>Open Sans</vt:lpstr>
      <vt:lpstr>Aqua Marketing Plan by Slidego</vt:lpstr>
      <vt:lpstr>XÂY DỰNG WEBSITE QUẢN LÝ VÀ BÁN HÀNG HOA TƯƠI</vt:lpstr>
      <vt:lpstr>NỘI DUNG</vt:lpstr>
      <vt:lpstr>Giới thiệu đề tài</vt:lpstr>
      <vt:lpstr>Lý do chọn đề tài</vt:lpstr>
      <vt:lpstr>Mục tiêu nghiên cứu</vt:lpstr>
      <vt:lpstr>Yêu cầu bài toán</vt:lpstr>
      <vt:lpstr>Phân tích và thiết kế hệ thống</vt:lpstr>
      <vt:lpstr>Sơ đồ phân rã chức năng web bán hàng</vt:lpstr>
      <vt:lpstr>Sơ đồ phân rã chức năng quản trị</vt:lpstr>
      <vt:lpstr>Mô hình cơ sở dữ liệu</vt:lpstr>
      <vt:lpstr>Công nghệ sử dụng</vt:lpstr>
      <vt:lpstr>Xây dựng phần mềm</vt:lpstr>
      <vt:lpstr>Các chức năng của hệ thống</vt:lpstr>
      <vt:lpstr>Giao diện phần mềm</vt:lpstr>
      <vt:lpstr>Giao diện phần mềm</vt:lpstr>
      <vt:lpstr>TỔNG KẾT</vt:lpstr>
      <vt:lpstr>Thank you for listening!</vt:lpstr>
      <vt:lpstr>Q &amp; 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XÂY DỰNG WEBSITE QUẢN LÝ VÀ BÁN HÀNG HOA TƯƠI</dc:title>
  <dc:creator>ADMIN</dc:creator>
  <cp:lastModifiedBy>phung tung</cp:lastModifiedBy>
  <cp:revision>17</cp:revision>
  <dcterms:modified xsi:type="dcterms:W3CDTF">2021-06-22T17:08:14Z</dcterms:modified>
</cp:coreProperties>
</file>